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0" r:id="rId4"/>
    <p:sldId id="262" r:id="rId5"/>
    <p:sldId id="276" r:id="rId6"/>
    <p:sldId id="288" r:id="rId7"/>
    <p:sldId id="271" r:id="rId8"/>
    <p:sldId id="279" r:id="rId9"/>
    <p:sldId id="258" r:id="rId10"/>
    <p:sldId id="291" r:id="rId11"/>
    <p:sldId id="265" r:id="rId12"/>
    <p:sldId id="267" r:id="rId13"/>
    <p:sldId id="286" r:id="rId14"/>
    <p:sldId id="287" r:id="rId15"/>
    <p:sldId id="273" r:id="rId16"/>
    <p:sldId id="282" r:id="rId17"/>
    <p:sldId id="290" r:id="rId18"/>
    <p:sldId id="266" r:id="rId19"/>
    <p:sldId id="280" r:id="rId20"/>
    <p:sldId id="289" r:id="rId21"/>
    <p:sldId id="283" r:id="rId22"/>
    <p:sldId id="269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EBCEF4-AD5D-482B-A585-C4234E3253D1}">
          <p14:sldIdLst>
            <p14:sldId id="256"/>
            <p14:sldId id="257"/>
            <p14:sldId id="270"/>
            <p14:sldId id="262"/>
            <p14:sldId id="276"/>
            <p14:sldId id="288"/>
            <p14:sldId id="271"/>
            <p14:sldId id="279"/>
            <p14:sldId id="258"/>
            <p14:sldId id="291"/>
            <p14:sldId id="265"/>
            <p14:sldId id="267"/>
            <p14:sldId id="286"/>
            <p14:sldId id="287"/>
            <p14:sldId id="273"/>
            <p14:sldId id="282"/>
            <p14:sldId id="290"/>
            <p14:sldId id="266"/>
            <p14:sldId id="280"/>
            <p14:sldId id="289"/>
            <p14:sldId id="283"/>
            <p14:sldId id="26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9E242A-A26C-40FB-9D4C-0512414C843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57CAE3E-0982-412E-A6FC-F0F42260C6E8}">
      <dgm:prSet/>
      <dgm:spPr/>
      <dgm:t>
        <a:bodyPr/>
        <a:lstStyle/>
        <a:p>
          <a:r>
            <a:rPr lang="en-US" b="1"/>
            <a:t>Objective:</a:t>
          </a:r>
          <a:r>
            <a:rPr lang="en-US"/>
            <a:t> Assess the fairness of SOTA Text-to-Image (T2I) generation models when prompted with negative roles.</a:t>
          </a:r>
        </a:p>
      </dgm:t>
    </dgm:pt>
    <dgm:pt modelId="{DBB5ECF7-6EB1-429B-81C4-5CC34694F9B2}" type="parTrans" cxnId="{DE229FF6-B862-4197-AF14-1D25A5B6B498}">
      <dgm:prSet/>
      <dgm:spPr/>
      <dgm:t>
        <a:bodyPr/>
        <a:lstStyle/>
        <a:p>
          <a:endParaRPr lang="en-US"/>
        </a:p>
      </dgm:t>
    </dgm:pt>
    <dgm:pt modelId="{D97CC2E0-956A-4942-B94A-6D33A441C224}" type="sibTrans" cxnId="{DE229FF6-B862-4197-AF14-1D25A5B6B49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C7670C9-3ECC-4A95-B2CA-8A7221A6D4EB}">
      <dgm:prSet/>
      <dgm:spPr/>
      <dgm:t>
        <a:bodyPr/>
        <a:lstStyle/>
        <a:p>
          <a:r>
            <a:rPr lang="en-US" b="1"/>
            <a:t>Scope:</a:t>
          </a:r>
          <a:r>
            <a:rPr lang="en-US"/>
            <a:t> Analyze the extent to which unfairness propagates in generated outputs.</a:t>
          </a:r>
        </a:p>
      </dgm:t>
    </dgm:pt>
    <dgm:pt modelId="{7BFDB74C-CE02-4BCF-B363-AC56DF95616F}" type="parTrans" cxnId="{48796D85-E720-462C-86A1-E5AF25406C91}">
      <dgm:prSet/>
      <dgm:spPr/>
      <dgm:t>
        <a:bodyPr/>
        <a:lstStyle/>
        <a:p>
          <a:endParaRPr lang="en-US"/>
        </a:p>
      </dgm:t>
    </dgm:pt>
    <dgm:pt modelId="{5888AE5E-DE46-458E-B6F1-992517D6AF66}" type="sibTrans" cxnId="{48796D85-E720-462C-86A1-E5AF25406C91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4FDE16B8-962A-435D-B21E-7F272E2A765F}">
      <dgm:prSet/>
      <dgm:spPr/>
      <dgm:t>
        <a:bodyPr/>
        <a:lstStyle/>
        <a:p>
          <a:r>
            <a:rPr lang="en-US" b="1"/>
            <a:t>Core Question:</a:t>
          </a:r>
          <a:r>
            <a:rPr lang="en-US"/>
            <a:t> When we ask a model to depict a “criminal”, who does it show?</a:t>
          </a:r>
        </a:p>
      </dgm:t>
    </dgm:pt>
    <dgm:pt modelId="{FB3B343B-1A78-48F1-A293-9A8DDF0BB2E6}" type="parTrans" cxnId="{2B8C1814-85D2-433C-9E18-ADD5A9922218}">
      <dgm:prSet/>
      <dgm:spPr/>
      <dgm:t>
        <a:bodyPr/>
        <a:lstStyle/>
        <a:p>
          <a:endParaRPr lang="en-US"/>
        </a:p>
      </dgm:t>
    </dgm:pt>
    <dgm:pt modelId="{4BDEE399-D32F-4451-A874-26A65C0AF14C}" type="sibTrans" cxnId="{2B8C1814-85D2-433C-9E18-ADD5A9922218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CFB38282-3451-40C6-8AE4-0F5A913F3009}" type="pres">
      <dgm:prSet presAssocID="{4A9E242A-A26C-40FB-9D4C-0512414C843E}" presName="Name0" presStyleCnt="0">
        <dgm:presLayoutVars>
          <dgm:animLvl val="lvl"/>
          <dgm:resizeHandles val="exact"/>
        </dgm:presLayoutVars>
      </dgm:prSet>
      <dgm:spPr/>
    </dgm:pt>
    <dgm:pt modelId="{0316E6A5-4543-474C-A98B-3B530AA7FAD2}" type="pres">
      <dgm:prSet presAssocID="{357CAE3E-0982-412E-A6FC-F0F42260C6E8}" presName="compositeNode" presStyleCnt="0">
        <dgm:presLayoutVars>
          <dgm:bulletEnabled val="1"/>
        </dgm:presLayoutVars>
      </dgm:prSet>
      <dgm:spPr/>
    </dgm:pt>
    <dgm:pt modelId="{3A3D65DD-5ABD-44A9-8185-03188C4789FC}" type="pres">
      <dgm:prSet presAssocID="{357CAE3E-0982-412E-A6FC-F0F42260C6E8}" presName="bgRect" presStyleLbl="alignNode1" presStyleIdx="0" presStyleCnt="3"/>
      <dgm:spPr/>
    </dgm:pt>
    <dgm:pt modelId="{A40BB2DC-1C5A-4BEB-938C-07304E648B2E}" type="pres">
      <dgm:prSet presAssocID="{D97CC2E0-956A-4942-B94A-6D33A441C22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FF67A5C7-C0DD-49A1-A8AE-A9E2BA1B9DA2}" type="pres">
      <dgm:prSet presAssocID="{357CAE3E-0982-412E-A6FC-F0F42260C6E8}" presName="nodeRect" presStyleLbl="alignNode1" presStyleIdx="0" presStyleCnt="3">
        <dgm:presLayoutVars>
          <dgm:bulletEnabled val="1"/>
        </dgm:presLayoutVars>
      </dgm:prSet>
      <dgm:spPr/>
    </dgm:pt>
    <dgm:pt modelId="{08F0293C-A1F7-4681-B01E-B002363950C7}" type="pres">
      <dgm:prSet presAssocID="{D97CC2E0-956A-4942-B94A-6D33A441C224}" presName="sibTrans" presStyleCnt="0"/>
      <dgm:spPr/>
    </dgm:pt>
    <dgm:pt modelId="{D9E9F3DB-3881-4D8C-BAF6-97038AAB28C0}" type="pres">
      <dgm:prSet presAssocID="{8C7670C9-3ECC-4A95-B2CA-8A7221A6D4EB}" presName="compositeNode" presStyleCnt="0">
        <dgm:presLayoutVars>
          <dgm:bulletEnabled val="1"/>
        </dgm:presLayoutVars>
      </dgm:prSet>
      <dgm:spPr/>
    </dgm:pt>
    <dgm:pt modelId="{083C85D8-7D87-402D-A4D6-D4F16465777A}" type="pres">
      <dgm:prSet presAssocID="{8C7670C9-3ECC-4A95-B2CA-8A7221A6D4EB}" presName="bgRect" presStyleLbl="alignNode1" presStyleIdx="1" presStyleCnt="3"/>
      <dgm:spPr/>
    </dgm:pt>
    <dgm:pt modelId="{CB396FFB-A977-42E6-BDC5-B25C28344D2F}" type="pres">
      <dgm:prSet presAssocID="{5888AE5E-DE46-458E-B6F1-992517D6AF6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B34A40B-FE01-42EA-AD80-BA321034CA58}" type="pres">
      <dgm:prSet presAssocID="{8C7670C9-3ECC-4A95-B2CA-8A7221A6D4EB}" presName="nodeRect" presStyleLbl="alignNode1" presStyleIdx="1" presStyleCnt="3">
        <dgm:presLayoutVars>
          <dgm:bulletEnabled val="1"/>
        </dgm:presLayoutVars>
      </dgm:prSet>
      <dgm:spPr/>
    </dgm:pt>
    <dgm:pt modelId="{5EF5062A-439D-46AE-95C7-7DC1780FAF3F}" type="pres">
      <dgm:prSet presAssocID="{5888AE5E-DE46-458E-B6F1-992517D6AF66}" presName="sibTrans" presStyleCnt="0"/>
      <dgm:spPr/>
    </dgm:pt>
    <dgm:pt modelId="{4336D28E-51F3-4C8A-BB18-809A8C5AE909}" type="pres">
      <dgm:prSet presAssocID="{4FDE16B8-962A-435D-B21E-7F272E2A765F}" presName="compositeNode" presStyleCnt="0">
        <dgm:presLayoutVars>
          <dgm:bulletEnabled val="1"/>
        </dgm:presLayoutVars>
      </dgm:prSet>
      <dgm:spPr/>
    </dgm:pt>
    <dgm:pt modelId="{E07E8F49-8760-4EB5-9C45-27F07799BD74}" type="pres">
      <dgm:prSet presAssocID="{4FDE16B8-962A-435D-B21E-7F272E2A765F}" presName="bgRect" presStyleLbl="alignNode1" presStyleIdx="2" presStyleCnt="3"/>
      <dgm:spPr/>
    </dgm:pt>
    <dgm:pt modelId="{13967C45-B4DE-4430-893D-5641F14F5607}" type="pres">
      <dgm:prSet presAssocID="{4BDEE399-D32F-4451-A874-26A65C0AF14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783AEAC-FB3C-4E82-A93C-94DB7C8D581B}" type="pres">
      <dgm:prSet presAssocID="{4FDE16B8-962A-435D-B21E-7F272E2A765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929140A-ECD7-467D-A579-9EF4589BD7DD}" type="presOf" srcId="{357CAE3E-0982-412E-A6FC-F0F42260C6E8}" destId="{3A3D65DD-5ABD-44A9-8185-03188C4789FC}" srcOrd="0" destOrd="0" presId="urn:microsoft.com/office/officeart/2016/7/layout/LinearBlockProcessNumbered"/>
    <dgm:cxn modelId="{2B8C1814-85D2-433C-9E18-ADD5A9922218}" srcId="{4A9E242A-A26C-40FB-9D4C-0512414C843E}" destId="{4FDE16B8-962A-435D-B21E-7F272E2A765F}" srcOrd="2" destOrd="0" parTransId="{FB3B343B-1A78-48F1-A293-9A8DDF0BB2E6}" sibTransId="{4BDEE399-D32F-4451-A874-26A65C0AF14C}"/>
    <dgm:cxn modelId="{671CC71F-96B8-4DDB-B5D0-61D0CFD06C50}" type="presOf" srcId="{357CAE3E-0982-412E-A6FC-F0F42260C6E8}" destId="{FF67A5C7-C0DD-49A1-A8AE-A9E2BA1B9DA2}" srcOrd="1" destOrd="0" presId="urn:microsoft.com/office/officeart/2016/7/layout/LinearBlockProcessNumbered"/>
    <dgm:cxn modelId="{E6959828-DB01-46B1-B826-31ECBBD4DD33}" type="presOf" srcId="{D97CC2E0-956A-4942-B94A-6D33A441C224}" destId="{A40BB2DC-1C5A-4BEB-938C-07304E648B2E}" srcOrd="0" destOrd="0" presId="urn:microsoft.com/office/officeart/2016/7/layout/LinearBlockProcessNumbered"/>
    <dgm:cxn modelId="{8840C865-0FD5-477B-8DCA-25808760AA07}" type="presOf" srcId="{4FDE16B8-962A-435D-B21E-7F272E2A765F}" destId="{A783AEAC-FB3C-4E82-A93C-94DB7C8D581B}" srcOrd="1" destOrd="0" presId="urn:microsoft.com/office/officeart/2016/7/layout/LinearBlockProcessNumbered"/>
    <dgm:cxn modelId="{F4CE2C6C-B6B0-4529-9D6B-927F084407C2}" type="presOf" srcId="{8C7670C9-3ECC-4A95-B2CA-8A7221A6D4EB}" destId="{083C85D8-7D87-402D-A4D6-D4F16465777A}" srcOrd="0" destOrd="0" presId="urn:microsoft.com/office/officeart/2016/7/layout/LinearBlockProcessNumbered"/>
    <dgm:cxn modelId="{F285764C-50C2-4B24-9032-A7F5F4E09023}" type="presOf" srcId="{4FDE16B8-962A-435D-B21E-7F272E2A765F}" destId="{E07E8F49-8760-4EB5-9C45-27F07799BD74}" srcOrd="0" destOrd="0" presId="urn:microsoft.com/office/officeart/2016/7/layout/LinearBlockProcessNumbered"/>
    <dgm:cxn modelId="{69663274-B581-42ED-97E4-42B78D848A71}" type="presOf" srcId="{5888AE5E-DE46-458E-B6F1-992517D6AF66}" destId="{CB396FFB-A977-42E6-BDC5-B25C28344D2F}" srcOrd="0" destOrd="0" presId="urn:microsoft.com/office/officeart/2016/7/layout/LinearBlockProcessNumbered"/>
    <dgm:cxn modelId="{48796D85-E720-462C-86A1-E5AF25406C91}" srcId="{4A9E242A-A26C-40FB-9D4C-0512414C843E}" destId="{8C7670C9-3ECC-4A95-B2CA-8A7221A6D4EB}" srcOrd="1" destOrd="0" parTransId="{7BFDB74C-CE02-4BCF-B363-AC56DF95616F}" sibTransId="{5888AE5E-DE46-458E-B6F1-992517D6AF66}"/>
    <dgm:cxn modelId="{C3ACDED7-7332-4916-81A9-5D5E44BDB9F4}" type="presOf" srcId="{4BDEE399-D32F-4451-A874-26A65C0AF14C}" destId="{13967C45-B4DE-4430-893D-5641F14F5607}" srcOrd="0" destOrd="0" presId="urn:microsoft.com/office/officeart/2016/7/layout/LinearBlockProcessNumbered"/>
    <dgm:cxn modelId="{9BA063E8-A570-457A-BA02-8DFCC621C666}" type="presOf" srcId="{8C7670C9-3ECC-4A95-B2CA-8A7221A6D4EB}" destId="{0B34A40B-FE01-42EA-AD80-BA321034CA58}" srcOrd="1" destOrd="0" presId="urn:microsoft.com/office/officeart/2016/7/layout/LinearBlockProcessNumbered"/>
    <dgm:cxn modelId="{DE229FF6-B862-4197-AF14-1D25A5B6B498}" srcId="{4A9E242A-A26C-40FB-9D4C-0512414C843E}" destId="{357CAE3E-0982-412E-A6FC-F0F42260C6E8}" srcOrd="0" destOrd="0" parTransId="{DBB5ECF7-6EB1-429B-81C4-5CC34694F9B2}" sibTransId="{D97CC2E0-956A-4942-B94A-6D33A441C224}"/>
    <dgm:cxn modelId="{B512CBFD-3FFA-4883-A3D6-E94D04D455B1}" type="presOf" srcId="{4A9E242A-A26C-40FB-9D4C-0512414C843E}" destId="{CFB38282-3451-40C6-8AE4-0F5A913F3009}" srcOrd="0" destOrd="0" presId="urn:microsoft.com/office/officeart/2016/7/layout/LinearBlockProcessNumbered"/>
    <dgm:cxn modelId="{C057A5CA-E0C6-4AF4-8543-C077BC91843A}" type="presParOf" srcId="{CFB38282-3451-40C6-8AE4-0F5A913F3009}" destId="{0316E6A5-4543-474C-A98B-3B530AA7FAD2}" srcOrd="0" destOrd="0" presId="urn:microsoft.com/office/officeart/2016/7/layout/LinearBlockProcessNumbered"/>
    <dgm:cxn modelId="{C7C6CAD9-D135-4418-8F20-6CECD3D3B3A2}" type="presParOf" srcId="{0316E6A5-4543-474C-A98B-3B530AA7FAD2}" destId="{3A3D65DD-5ABD-44A9-8185-03188C4789FC}" srcOrd="0" destOrd="0" presId="urn:microsoft.com/office/officeart/2016/7/layout/LinearBlockProcessNumbered"/>
    <dgm:cxn modelId="{1ADADCF9-00EB-4AEC-96E0-AC8D93FE29E7}" type="presParOf" srcId="{0316E6A5-4543-474C-A98B-3B530AA7FAD2}" destId="{A40BB2DC-1C5A-4BEB-938C-07304E648B2E}" srcOrd="1" destOrd="0" presId="urn:microsoft.com/office/officeart/2016/7/layout/LinearBlockProcessNumbered"/>
    <dgm:cxn modelId="{FDEDC32A-6ACB-4284-9BD1-F699889CE6A3}" type="presParOf" srcId="{0316E6A5-4543-474C-A98B-3B530AA7FAD2}" destId="{FF67A5C7-C0DD-49A1-A8AE-A9E2BA1B9DA2}" srcOrd="2" destOrd="0" presId="urn:microsoft.com/office/officeart/2016/7/layout/LinearBlockProcessNumbered"/>
    <dgm:cxn modelId="{2AFF461D-588D-42C9-97EF-5DAE3B8E1E9D}" type="presParOf" srcId="{CFB38282-3451-40C6-8AE4-0F5A913F3009}" destId="{08F0293C-A1F7-4681-B01E-B002363950C7}" srcOrd="1" destOrd="0" presId="urn:microsoft.com/office/officeart/2016/7/layout/LinearBlockProcessNumbered"/>
    <dgm:cxn modelId="{37C9A8B4-CCB5-4823-BEAF-CA35094F16E9}" type="presParOf" srcId="{CFB38282-3451-40C6-8AE4-0F5A913F3009}" destId="{D9E9F3DB-3881-4D8C-BAF6-97038AAB28C0}" srcOrd="2" destOrd="0" presId="urn:microsoft.com/office/officeart/2016/7/layout/LinearBlockProcessNumbered"/>
    <dgm:cxn modelId="{263A6D17-5E37-4E50-94BB-53A9B9D98187}" type="presParOf" srcId="{D9E9F3DB-3881-4D8C-BAF6-97038AAB28C0}" destId="{083C85D8-7D87-402D-A4D6-D4F16465777A}" srcOrd="0" destOrd="0" presId="urn:microsoft.com/office/officeart/2016/7/layout/LinearBlockProcessNumbered"/>
    <dgm:cxn modelId="{C044B9C3-1026-40B8-9E06-7AE229EE5228}" type="presParOf" srcId="{D9E9F3DB-3881-4D8C-BAF6-97038AAB28C0}" destId="{CB396FFB-A977-42E6-BDC5-B25C28344D2F}" srcOrd="1" destOrd="0" presId="urn:microsoft.com/office/officeart/2016/7/layout/LinearBlockProcessNumbered"/>
    <dgm:cxn modelId="{15459622-30B7-4D6A-BDD5-F6D966E01FAC}" type="presParOf" srcId="{D9E9F3DB-3881-4D8C-BAF6-97038AAB28C0}" destId="{0B34A40B-FE01-42EA-AD80-BA321034CA58}" srcOrd="2" destOrd="0" presId="urn:microsoft.com/office/officeart/2016/7/layout/LinearBlockProcessNumbered"/>
    <dgm:cxn modelId="{A37E9918-F0E4-48E9-8F06-B4344CE0364D}" type="presParOf" srcId="{CFB38282-3451-40C6-8AE4-0F5A913F3009}" destId="{5EF5062A-439D-46AE-95C7-7DC1780FAF3F}" srcOrd="3" destOrd="0" presId="urn:microsoft.com/office/officeart/2016/7/layout/LinearBlockProcessNumbered"/>
    <dgm:cxn modelId="{795DC997-E4E7-46CD-A259-E38C0A9C1D86}" type="presParOf" srcId="{CFB38282-3451-40C6-8AE4-0F5A913F3009}" destId="{4336D28E-51F3-4C8A-BB18-809A8C5AE909}" srcOrd="4" destOrd="0" presId="urn:microsoft.com/office/officeart/2016/7/layout/LinearBlockProcessNumbered"/>
    <dgm:cxn modelId="{C011AEED-6D9D-40EA-A6A6-D1DD06CAF1EC}" type="presParOf" srcId="{4336D28E-51F3-4C8A-BB18-809A8C5AE909}" destId="{E07E8F49-8760-4EB5-9C45-27F07799BD74}" srcOrd="0" destOrd="0" presId="urn:microsoft.com/office/officeart/2016/7/layout/LinearBlockProcessNumbered"/>
    <dgm:cxn modelId="{A2CAE641-1250-464B-AA0E-EE68DFD21614}" type="presParOf" srcId="{4336D28E-51F3-4C8A-BB18-809A8C5AE909}" destId="{13967C45-B4DE-4430-893D-5641F14F5607}" srcOrd="1" destOrd="0" presId="urn:microsoft.com/office/officeart/2016/7/layout/LinearBlockProcessNumbered"/>
    <dgm:cxn modelId="{141DA7D5-1884-45FC-AF7A-FCED59D94CC2}" type="presParOf" srcId="{4336D28E-51F3-4C8A-BB18-809A8C5AE909}" destId="{A783AEAC-FB3C-4E82-A93C-94DB7C8D581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6BC5AA-CAFC-41CC-9031-58E396EA4754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FEAC195-D88E-41AC-B001-AC36B320C091}">
      <dgm:prSet/>
      <dgm:spPr/>
      <dgm:t>
        <a:bodyPr/>
        <a:lstStyle/>
        <a:p>
          <a:r>
            <a:rPr lang="en-US">
              <a:latin typeface="Avenir Next LT Pro"/>
            </a:rPr>
            <a:t>Existing</a:t>
          </a:r>
        </a:p>
      </dgm:t>
    </dgm:pt>
    <dgm:pt modelId="{EBD9945A-6F5E-4148-83FB-CEF438D0BFF2}" type="parTrans" cxnId="{5CBB414E-9003-4F8F-9DD0-F3B86FC47399}">
      <dgm:prSet/>
      <dgm:spPr/>
      <dgm:t>
        <a:bodyPr/>
        <a:lstStyle/>
        <a:p>
          <a:endParaRPr lang="en-US"/>
        </a:p>
      </dgm:t>
    </dgm:pt>
    <dgm:pt modelId="{C473C6F6-8585-44E6-884E-4C20D75B76A2}" type="sibTrans" cxnId="{5CBB414E-9003-4F8F-9DD0-F3B86FC47399}">
      <dgm:prSet/>
      <dgm:spPr/>
      <dgm:t>
        <a:bodyPr/>
        <a:lstStyle/>
        <a:p>
          <a:endParaRPr lang="en-US"/>
        </a:p>
      </dgm:t>
    </dgm:pt>
    <dgm:pt modelId="{B65673EE-BB11-4854-A2AA-CC3AE71134D7}">
      <dgm:prSet/>
      <dgm:spPr/>
      <dgm:t>
        <a:bodyPr/>
        <a:lstStyle/>
        <a:p>
          <a:r>
            <a:rPr lang="en-US">
              <a:latin typeface="Avenir Next LT Pro"/>
            </a:rPr>
            <a:t>Existing Research:</a:t>
          </a:r>
        </a:p>
      </dgm:t>
    </dgm:pt>
    <dgm:pt modelId="{3F4D5F17-AA6F-470A-9355-CA238DB95B96}" type="parTrans" cxnId="{B1058AC0-E221-47FB-BF5C-C0B10E2FE00D}">
      <dgm:prSet/>
      <dgm:spPr/>
      <dgm:t>
        <a:bodyPr/>
        <a:lstStyle/>
        <a:p>
          <a:endParaRPr lang="en-US"/>
        </a:p>
      </dgm:t>
    </dgm:pt>
    <dgm:pt modelId="{EDA6575F-4B7D-4B9F-9C87-7A1FE985A8C0}" type="sibTrans" cxnId="{B1058AC0-E221-47FB-BF5C-C0B10E2FE00D}">
      <dgm:prSet/>
      <dgm:spPr/>
      <dgm:t>
        <a:bodyPr/>
        <a:lstStyle/>
        <a:p>
          <a:endParaRPr lang="en-US"/>
        </a:p>
      </dgm:t>
    </dgm:pt>
    <dgm:pt modelId="{E59D479B-5515-4BC1-AFD8-A16C71656FFB}">
      <dgm:prSet/>
      <dgm:spPr/>
      <dgm:t>
        <a:bodyPr/>
        <a:lstStyle/>
        <a:p>
          <a:r>
            <a:rPr lang="en-US">
              <a:latin typeface="Avenir Next LT Pro"/>
            </a:rPr>
            <a:t>Representation bias in T2I: race, gender, attractiveness, occupations.</a:t>
          </a:r>
        </a:p>
      </dgm:t>
    </dgm:pt>
    <dgm:pt modelId="{3C373AD6-C2A4-4D5C-BFFB-965F22A4ED6A}" type="parTrans" cxnId="{B47CA7A6-897A-448E-9BD6-CD2D8046C5B2}">
      <dgm:prSet/>
      <dgm:spPr/>
      <dgm:t>
        <a:bodyPr/>
        <a:lstStyle/>
        <a:p>
          <a:endParaRPr lang="en-US"/>
        </a:p>
      </dgm:t>
    </dgm:pt>
    <dgm:pt modelId="{6A86FAED-E61F-496E-B137-D42B36E95FB3}" type="sibTrans" cxnId="{B47CA7A6-897A-448E-9BD6-CD2D8046C5B2}">
      <dgm:prSet/>
      <dgm:spPr/>
      <dgm:t>
        <a:bodyPr/>
        <a:lstStyle/>
        <a:p>
          <a:endParaRPr lang="en-US"/>
        </a:p>
      </dgm:t>
    </dgm:pt>
    <dgm:pt modelId="{030CAEDE-E027-440C-82F9-73F41F912975}">
      <dgm:prSet/>
      <dgm:spPr/>
      <dgm:t>
        <a:bodyPr/>
        <a:lstStyle/>
        <a:p>
          <a:r>
            <a:rPr lang="en-US">
              <a:latin typeface="Avenir Next LT Pro"/>
            </a:rPr>
            <a:t>Bias in safety filters and prompt moderation.</a:t>
          </a:r>
        </a:p>
      </dgm:t>
    </dgm:pt>
    <dgm:pt modelId="{227CF6FF-8597-45E6-B926-CC2B1E350B7D}" type="parTrans" cxnId="{960D4B10-800A-483C-80B8-F75586ADC9CF}">
      <dgm:prSet/>
      <dgm:spPr/>
      <dgm:t>
        <a:bodyPr/>
        <a:lstStyle/>
        <a:p>
          <a:endParaRPr lang="en-US"/>
        </a:p>
      </dgm:t>
    </dgm:pt>
    <dgm:pt modelId="{14C8071F-B5CC-4BD3-9680-6DC10EAA2D94}" type="sibTrans" cxnId="{960D4B10-800A-483C-80B8-F75586ADC9CF}">
      <dgm:prSet/>
      <dgm:spPr/>
      <dgm:t>
        <a:bodyPr/>
        <a:lstStyle/>
        <a:p>
          <a:endParaRPr lang="en-US"/>
        </a:p>
      </dgm:t>
    </dgm:pt>
    <dgm:pt modelId="{E584DFCE-BB95-4838-91A8-F4EEF345AAB1}">
      <dgm:prSet/>
      <dgm:spPr/>
      <dgm:t>
        <a:bodyPr/>
        <a:lstStyle/>
        <a:p>
          <a:r>
            <a:rPr lang="en-US">
              <a:latin typeface="Avenir Next LT Pro"/>
            </a:rPr>
            <a:t>Rarely addresses negative roles.</a:t>
          </a:r>
        </a:p>
      </dgm:t>
    </dgm:pt>
    <dgm:pt modelId="{22F65D6B-03D6-4154-95B3-8EAC54ACD0FB}" type="parTrans" cxnId="{3A61B2EE-7FEA-4403-BBEC-3E268011BCFA}">
      <dgm:prSet/>
      <dgm:spPr/>
      <dgm:t>
        <a:bodyPr/>
        <a:lstStyle/>
        <a:p>
          <a:endParaRPr lang="en-US"/>
        </a:p>
      </dgm:t>
    </dgm:pt>
    <dgm:pt modelId="{06DB5654-E5FA-4AE6-8FE0-82DC42B05663}" type="sibTrans" cxnId="{3A61B2EE-7FEA-4403-BBEC-3E268011BCFA}">
      <dgm:prSet/>
      <dgm:spPr/>
      <dgm:t>
        <a:bodyPr/>
        <a:lstStyle/>
        <a:p>
          <a:endParaRPr lang="en-US"/>
        </a:p>
      </dgm:t>
    </dgm:pt>
    <dgm:pt modelId="{62A3617F-193F-4270-BB1F-062249BA07AF}">
      <dgm:prSet/>
      <dgm:spPr/>
      <dgm:t>
        <a:bodyPr/>
        <a:lstStyle/>
        <a:p>
          <a:r>
            <a:rPr lang="en-US">
              <a:latin typeface="Avenir Next LT Pro"/>
            </a:rPr>
            <a:t>Missing</a:t>
          </a:r>
        </a:p>
      </dgm:t>
    </dgm:pt>
    <dgm:pt modelId="{067C0274-6F89-4422-8E84-3FAD858C4BF0}" type="parTrans" cxnId="{8C797FBB-9104-411B-A83B-A083EBC0E242}">
      <dgm:prSet/>
      <dgm:spPr/>
      <dgm:t>
        <a:bodyPr/>
        <a:lstStyle/>
        <a:p>
          <a:endParaRPr lang="en-US"/>
        </a:p>
      </dgm:t>
    </dgm:pt>
    <dgm:pt modelId="{E4F17FFA-46DC-4187-894B-943DD9D1EE69}" type="sibTrans" cxnId="{8C797FBB-9104-411B-A83B-A083EBC0E242}">
      <dgm:prSet/>
      <dgm:spPr/>
      <dgm:t>
        <a:bodyPr/>
        <a:lstStyle/>
        <a:p>
          <a:endParaRPr lang="en-US"/>
        </a:p>
      </dgm:t>
    </dgm:pt>
    <dgm:pt modelId="{EC67473D-3B7F-46C7-9AC1-71F5FFF558A1}">
      <dgm:prSet/>
      <dgm:spPr/>
      <dgm:t>
        <a:bodyPr/>
        <a:lstStyle/>
        <a:p>
          <a:r>
            <a:rPr lang="en-US">
              <a:latin typeface="Avenir Next LT Pro"/>
            </a:rPr>
            <a:t>Missing Pieces:</a:t>
          </a:r>
        </a:p>
      </dgm:t>
    </dgm:pt>
    <dgm:pt modelId="{5165E546-9893-427B-92F1-344AD4302826}" type="parTrans" cxnId="{726C0D68-BDAF-4696-9552-9CE879B440D9}">
      <dgm:prSet/>
      <dgm:spPr/>
      <dgm:t>
        <a:bodyPr/>
        <a:lstStyle/>
        <a:p>
          <a:endParaRPr lang="en-US"/>
        </a:p>
      </dgm:t>
    </dgm:pt>
    <dgm:pt modelId="{7FB63A61-1E26-4F37-937F-DD75421B5675}" type="sibTrans" cxnId="{726C0D68-BDAF-4696-9552-9CE879B440D9}">
      <dgm:prSet/>
      <dgm:spPr/>
      <dgm:t>
        <a:bodyPr/>
        <a:lstStyle/>
        <a:p>
          <a:endParaRPr lang="en-US"/>
        </a:p>
      </dgm:t>
    </dgm:pt>
    <dgm:pt modelId="{F4D29E70-D3C7-4FEC-81E3-E6E96BB55F48}">
      <dgm:prSet/>
      <dgm:spPr/>
      <dgm:t>
        <a:bodyPr/>
        <a:lstStyle/>
        <a:p>
          <a:r>
            <a:rPr lang="en-US">
              <a:latin typeface="Avenir Next LT Pro"/>
            </a:rPr>
            <a:t>No systematic benchmark for:</a:t>
          </a:r>
        </a:p>
      </dgm:t>
    </dgm:pt>
    <dgm:pt modelId="{122B50ED-8A92-484C-B2A6-C5C11C761835}" type="parTrans" cxnId="{5D8AE2BE-19BA-4FCA-8164-EB3920B089CD}">
      <dgm:prSet/>
      <dgm:spPr/>
      <dgm:t>
        <a:bodyPr/>
        <a:lstStyle/>
        <a:p>
          <a:endParaRPr lang="en-US"/>
        </a:p>
      </dgm:t>
    </dgm:pt>
    <dgm:pt modelId="{28F705C6-A02E-417C-A87A-2C11DBD8098F}" type="sibTrans" cxnId="{5D8AE2BE-19BA-4FCA-8164-EB3920B089CD}">
      <dgm:prSet/>
      <dgm:spPr/>
      <dgm:t>
        <a:bodyPr/>
        <a:lstStyle/>
        <a:p>
          <a:endParaRPr lang="en-US"/>
        </a:p>
      </dgm:t>
    </dgm:pt>
    <dgm:pt modelId="{68AB4264-5286-4CEC-AA7A-B382D8DEA89C}">
      <dgm:prSet/>
      <dgm:spPr/>
      <dgm:t>
        <a:bodyPr/>
        <a:lstStyle/>
        <a:p>
          <a:r>
            <a:rPr lang="en-US">
              <a:latin typeface="Avenir Next LT Pro"/>
            </a:rPr>
            <a:t>No evaluation of mitigation via fair prompts.</a:t>
          </a:r>
        </a:p>
      </dgm:t>
    </dgm:pt>
    <dgm:pt modelId="{0EE13BE8-CB3A-4F85-96F6-69E121152E1C}" type="parTrans" cxnId="{10905A6E-119B-40E1-B134-2B7069413CB5}">
      <dgm:prSet/>
      <dgm:spPr/>
      <dgm:t>
        <a:bodyPr/>
        <a:lstStyle/>
        <a:p>
          <a:endParaRPr lang="en-US"/>
        </a:p>
      </dgm:t>
    </dgm:pt>
    <dgm:pt modelId="{5E8BFA35-BB0E-413F-8FF1-331EF2C47B8B}" type="sibTrans" cxnId="{10905A6E-119B-40E1-B134-2B7069413CB5}">
      <dgm:prSet/>
      <dgm:spPr/>
      <dgm:t>
        <a:bodyPr/>
        <a:lstStyle/>
        <a:p>
          <a:endParaRPr lang="en-US"/>
        </a:p>
      </dgm:t>
    </dgm:pt>
    <dgm:pt modelId="{7E31849E-5487-469F-88F5-E02575A543C4}">
      <dgm:prSet/>
      <dgm:spPr/>
      <dgm:t>
        <a:bodyPr/>
        <a:lstStyle/>
        <a:p>
          <a:r>
            <a:rPr lang="en-US">
              <a:latin typeface="Avenir Next LT Pro"/>
            </a:rPr>
            <a:t>Lack understanding of how image models attach harmful societal stereotypes to negative roles.</a:t>
          </a:r>
        </a:p>
      </dgm:t>
    </dgm:pt>
    <dgm:pt modelId="{A03EA158-71CA-4E98-A270-486F4EFFDF64}" type="parTrans" cxnId="{B0BB655C-6899-4141-9F98-829F87E29B0E}">
      <dgm:prSet/>
      <dgm:spPr/>
      <dgm:t>
        <a:bodyPr/>
        <a:lstStyle/>
        <a:p>
          <a:endParaRPr lang="en-US"/>
        </a:p>
      </dgm:t>
    </dgm:pt>
    <dgm:pt modelId="{420297B5-CB47-425A-BE15-CACA321579EA}" type="sibTrans" cxnId="{B0BB655C-6899-4141-9F98-829F87E29B0E}">
      <dgm:prSet/>
      <dgm:spPr/>
      <dgm:t>
        <a:bodyPr/>
        <a:lstStyle/>
        <a:p>
          <a:endParaRPr lang="en-US"/>
        </a:p>
      </dgm:t>
    </dgm:pt>
    <dgm:pt modelId="{0497A809-8221-4AA3-9EF1-F8FD49AE97F2}" type="pres">
      <dgm:prSet presAssocID="{C06BC5AA-CAFC-41CC-9031-58E396EA4754}" presName="Name0" presStyleCnt="0">
        <dgm:presLayoutVars>
          <dgm:dir/>
          <dgm:animLvl val="lvl"/>
          <dgm:resizeHandles val="exact"/>
        </dgm:presLayoutVars>
      </dgm:prSet>
      <dgm:spPr/>
    </dgm:pt>
    <dgm:pt modelId="{6160BCF7-26E5-458A-B3B4-39512C90CB0F}" type="pres">
      <dgm:prSet presAssocID="{CFEAC195-D88E-41AC-B001-AC36B320C091}" presName="composite" presStyleCnt="0"/>
      <dgm:spPr/>
    </dgm:pt>
    <dgm:pt modelId="{2290606B-B88D-4A4F-9AB5-9624DA820BB3}" type="pres">
      <dgm:prSet presAssocID="{CFEAC195-D88E-41AC-B001-AC36B320C091}" presName="parTx" presStyleLbl="alignNode1" presStyleIdx="0" presStyleCnt="2">
        <dgm:presLayoutVars>
          <dgm:chMax val="0"/>
          <dgm:chPref val="0"/>
        </dgm:presLayoutVars>
      </dgm:prSet>
      <dgm:spPr/>
    </dgm:pt>
    <dgm:pt modelId="{3A16A712-D68D-4DAA-84F1-FFE4917D70AF}" type="pres">
      <dgm:prSet presAssocID="{CFEAC195-D88E-41AC-B001-AC36B320C091}" presName="desTx" presStyleLbl="alignAccFollowNode1" presStyleIdx="0" presStyleCnt="2">
        <dgm:presLayoutVars/>
      </dgm:prSet>
      <dgm:spPr/>
    </dgm:pt>
    <dgm:pt modelId="{E8B27920-331D-4558-A462-B52AFC7565E3}" type="pres">
      <dgm:prSet presAssocID="{C473C6F6-8585-44E6-884E-4C20D75B76A2}" presName="space" presStyleCnt="0"/>
      <dgm:spPr/>
    </dgm:pt>
    <dgm:pt modelId="{C983A0E6-51B8-4BE2-88C0-B33394857E4E}" type="pres">
      <dgm:prSet presAssocID="{62A3617F-193F-4270-BB1F-062249BA07AF}" presName="composite" presStyleCnt="0"/>
      <dgm:spPr/>
    </dgm:pt>
    <dgm:pt modelId="{7633B173-237D-4DE8-9B4E-5AC2924A2742}" type="pres">
      <dgm:prSet presAssocID="{62A3617F-193F-4270-BB1F-062249BA07AF}" presName="parTx" presStyleLbl="alignNode1" presStyleIdx="1" presStyleCnt="2">
        <dgm:presLayoutVars>
          <dgm:chMax val="0"/>
          <dgm:chPref val="0"/>
        </dgm:presLayoutVars>
      </dgm:prSet>
      <dgm:spPr/>
    </dgm:pt>
    <dgm:pt modelId="{9DDFEB5F-1328-421B-8F43-3140FF864058}" type="pres">
      <dgm:prSet presAssocID="{62A3617F-193F-4270-BB1F-062249BA07AF}" presName="desTx" presStyleLbl="alignAccFollowNode1" presStyleIdx="1" presStyleCnt="2">
        <dgm:presLayoutVars/>
      </dgm:prSet>
      <dgm:spPr/>
    </dgm:pt>
  </dgm:ptLst>
  <dgm:cxnLst>
    <dgm:cxn modelId="{B133BB0F-7B7D-4883-B25C-E82838E79CE1}" type="presOf" srcId="{F4D29E70-D3C7-4FEC-81E3-E6E96BB55F48}" destId="{9DDFEB5F-1328-421B-8F43-3140FF864058}" srcOrd="0" destOrd="1" presId="urn:microsoft.com/office/officeart/2016/7/layout/HorizontalActionList"/>
    <dgm:cxn modelId="{960D4B10-800A-483C-80B8-F75586ADC9CF}" srcId="{B65673EE-BB11-4854-A2AA-CC3AE71134D7}" destId="{030CAEDE-E027-440C-82F9-73F41F912975}" srcOrd="1" destOrd="0" parTransId="{227CF6FF-8597-45E6-B926-CC2B1E350B7D}" sibTransId="{14C8071F-B5CC-4BD3-9680-6DC10EAA2D94}"/>
    <dgm:cxn modelId="{4171A812-F2BC-4DC9-BD75-CD1A23C38F1D}" type="presOf" srcId="{030CAEDE-E027-440C-82F9-73F41F912975}" destId="{3A16A712-D68D-4DAA-84F1-FFE4917D70AF}" srcOrd="0" destOrd="2" presId="urn:microsoft.com/office/officeart/2016/7/layout/HorizontalActionList"/>
    <dgm:cxn modelId="{E8799539-CA79-4D83-B947-6B2A3E709129}" type="presOf" srcId="{CFEAC195-D88E-41AC-B001-AC36B320C091}" destId="{2290606B-B88D-4A4F-9AB5-9624DA820BB3}" srcOrd="0" destOrd="0" presId="urn:microsoft.com/office/officeart/2016/7/layout/HorizontalActionList"/>
    <dgm:cxn modelId="{B0BB655C-6899-4141-9F98-829F87E29B0E}" srcId="{EC67473D-3B7F-46C7-9AC1-71F5FFF558A1}" destId="{7E31849E-5487-469F-88F5-E02575A543C4}" srcOrd="2" destOrd="0" parTransId="{A03EA158-71CA-4E98-A270-486F4EFFDF64}" sibTransId="{420297B5-CB47-425A-BE15-CACA321579EA}"/>
    <dgm:cxn modelId="{FC9CD763-991E-4293-9C2F-E55192A8D241}" type="presOf" srcId="{E59D479B-5515-4BC1-AFD8-A16C71656FFB}" destId="{3A16A712-D68D-4DAA-84F1-FFE4917D70AF}" srcOrd="0" destOrd="1" presId="urn:microsoft.com/office/officeart/2016/7/layout/HorizontalActionList"/>
    <dgm:cxn modelId="{726C0D68-BDAF-4696-9552-9CE879B440D9}" srcId="{62A3617F-193F-4270-BB1F-062249BA07AF}" destId="{EC67473D-3B7F-46C7-9AC1-71F5FFF558A1}" srcOrd="0" destOrd="0" parTransId="{5165E546-9893-427B-92F1-344AD4302826}" sibTransId="{7FB63A61-1E26-4F37-937F-DD75421B5675}"/>
    <dgm:cxn modelId="{5CBB414E-9003-4F8F-9DD0-F3B86FC47399}" srcId="{C06BC5AA-CAFC-41CC-9031-58E396EA4754}" destId="{CFEAC195-D88E-41AC-B001-AC36B320C091}" srcOrd="0" destOrd="0" parTransId="{EBD9945A-6F5E-4148-83FB-CEF438D0BFF2}" sibTransId="{C473C6F6-8585-44E6-884E-4C20D75B76A2}"/>
    <dgm:cxn modelId="{10905A6E-119B-40E1-B134-2B7069413CB5}" srcId="{EC67473D-3B7F-46C7-9AC1-71F5FFF558A1}" destId="{68AB4264-5286-4CEC-AA7A-B382D8DEA89C}" srcOrd="1" destOrd="0" parTransId="{0EE13BE8-CB3A-4F85-96F6-69E121152E1C}" sibTransId="{5E8BFA35-BB0E-413F-8FF1-331EF2C47B8B}"/>
    <dgm:cxn modelId="{61FCE952-862F-4827-9B35-9111BB09779A}" type="presOf" srcId="{E584DFCE-BB95-4838-91A8-F4EEF345AAB1}" destId="{3A16A712-D68D-4DAA-84F1-FFE4917D70AF}" srcOrd="0" destOrd="3" presId="urn:microsoft.com/office/officeart/2016/7/layout/HorizontalActionList"/>
    <dgm:cxn modelId="{509F9356-0F70-49F9-98A6-B30E299C01B7}" type="presOf" srcId="{C06BC5AA-CAFC-41CC-9031-58E396EA4754}" destId="{0497A809-8221-4AA3-9EF1-F8FD49AE97F2}" srcOrd="0" destOrd="0" presId="urn:microsoft.com/office/officeart/2016/7/layout/HorizontalActionList"/>
    <dgm:cxn modelId="{E88A9A81-7915-442E-87A6-FFFE999CF813}" type="presOf" srcId="{68AB4264-5286-4CEC-AA7A-B382D8DEA89C}" destId="{9DDFEB5F-1328-421B-8F43-3140FF864058}" srcOrd="0" destOrd="2" presId="urn:microsoft.com/office/officeart/2016/7/layout/HorizontalActionList"/>
    <dgm:cxn modelId="{9173D793-350E-4986-8524-0AAF5DD3CB97}" type="presOf" srcId="{EC67473D-3B7F-46C7-9AC1-71F5FFF558A1}" destId="{9DDFEB5F-1328-421B-8F43-3140FF864058}" srcOrd="0" destOrd="0" presId="urn:microsoft.com/office/officeart/2016/7/layout/HorizontalActionList"/>
    <dgm:cxn modelId="{03418998-C1A4-4517-8F5E-6C8EF6C73008}" type="presOf" srcId="{7E31849E-5487-469F-88F5-E02575A543C4}" destId="{9DDFEB5F-1328-421B-8F43-3140FF864058}" srcOrd="0" destOrd="3" presId="urn:microsoft.com/office/officeart/2016/7/layout/HorizontalActionList"/>
    <dgm:cxn modelId="{B47CA7A6-897A-448E-9BD6-CD2D8046C5B2}" srcId="{B65673EE-BB11-4854-A2AA-CC3AE71134D7}" destId="{E59D479B-5515-4BC1-AFD8-A16C71656FFB}" srcOrd="0" destOrd="0" parTransId="{3C373AD6-C2A4-4D5C-BFFB-965F22A4ED6A}" sibTransId="{6A86FAED-E61F-496E-B137-D42B36E95FB3}"/>
    <dgm:cxn modelId="{8C797FBB-9104-411B-A83B-A083EBC0E242}" srcId="{C06BC5AA-CAFC-41CC-9031-58E396EA4754}" destId="{62A3617F-193F-4270-BB1F-062249BA07AF}" srcOrd="1" destOrd="0" parTransId="{067C0274-6F89-4422-8E84-3FAD858C4BF0}" sibTransId="{E4F17FFA-46DC-4187-894B-943DD9D1EE69}"/>
    <dgm:cxn modelId="{5D8AE2BE-19BA-4FCA-8164-EB3920B089CD}" srcId="{EC67473D-3B7F-46C7-9AC1-71F5FFF558A1}" destId="{F4D29E70-D3C7-4FEC-81E3-E6E96BB55F48}" srcOrd="0" destOrd="0" parTransId="{122B50ED-8A92-484C-B2A6-C5C11C761835}" sibTransId="{28F705C6-A02E-417C-A87A-2C11DBD8098F}"/>
    <dgm:cxn modelId="{B1058AC0-E221-47FB-BF5C-C0B10E2FE00D}" srcId="{CFEAC195-D88E-41AC-B001-AC36B320C091}" destId="{B65673EE-BB11-4854-A2AA-CC3AE71134D7}" srcOrd="0" destOrd="0" parTransId="{3F4D5F17-AA6F-470A-9355-CA238DB95B96}" sibTransId="{EDA6575F-4B7D-4B9F-9C87-7A1FE985A8C0}"/>
    <dgm:cxn modelId="{ECB6DDE4-EDCD-4BB3-829A-018C30D71314}" type="presOf" srcId="{62A3617F-193F-4270-BB1F-062249BA07AF}" destId="{7633B173-237D-4DE8-9B4E-5AC2924A2742}" srcOrd="0" destOrd="0" presId="urn:microsoft.com/office/officeart/2016/7/layout/HorizontalActionList"/>
    <dgm:cxn modelId="{4C3506EA-7A0D-48F8-97DF-E95D0F0EB3C5}" type="presOf" srcId="{B65673EE-BB11-4854-A2AA-CC3AE71134D7}" destId="{3A16A712-D68D-4DAA-84F1-FFE4917D70AF}" srcOrd="0" destOrd="0" presId="urn:microsoft.com/office/officeart/2016/7/layout/HorizontalActionList"/>
    <dgm:cxn modelId="{3A61B2EE-7FEA-4403-BBEC-3E268011BCFA}" srcId="{B65673EE-BB11-4854-A2AA-CC3AE71134D7}" destId="{E584DFCE-BB95-4838-91A8-F4EEF345AAB1}" srcOrd="2" destOrd="0" parTransId="{22F65D6B-03D6-4154-95B3-8EAC54ACD0FB}" sibTransId="{06DB5654-E5FA-4AE6-8FE0-82DC42B05663}"/>
    <dgm:cxn modelId="{A988DA4D-3F3D-4B72-BCF8-331F23F1EAE2}" type="presParOf" srcId="{0497A809-8221-4AA3-9EF1-F8FD49AE97F2}" destId="{6160BCF7-26E5-458A-B3B4-39512C90CB0F}" srcOrd="0" destOrd="0" presId="urn:microsoft.com/office/officeart/2016/7/layout/HorizontalActionList"/>
    <dgm:cxn modelId="{35D6A5F3-6168-49F3-A96B-BFD29567A28A}" type="presParOf" srcId="{6160BCF7-26E5-458A-B3B4-39512C90CB0F}" destId="{2290606B-B88D-4A4F-9AB5-9624DA820BB3}" srcOrd="0" destOrd="0" presId="urn:microsoft.com/office/officeart/2016/7/layout/HorizontalActionList"/>
    <dgm:cxn modelId="{908F994C-85FB-45A1-864F-8127235D8698}" type="presParOf" srcId="{6160BCF7-26E5-458A-B3B4-39512C90CB0F}" destId="{3A16A712-D68D-4DAA-84F1-FFE4917D70AF}" srcOrd="1" destOrd="0" presId="urn:microsoft.com/office/officeart/2016/7/layout/HorizontalActionList"/>
    <dgm:cxn modelId="{B0D184CB-AFB4-4525-86AA-0A1DC3422B0D}" type="presParOf" srcId="{0497A809-8221-4AA3-9EF1-F8FD49AE97F2}" destId="{E8B27920-331D-4558-A462-B52AFC7565E3}" srcOrd="1" destOrd="0" presId="urn:microsoft.com/office/officeart/2016/7/layout/HorizontalActionList"/>
    <dgm:cxn modelId="{606F602C-7133-4F72-BED6-88257FAF57BB}" type="presParOf" srcId="{0497A809-8221-4AA3-9EF1-F8FD49AE97F2}" destId="{C983A0E6-51B8-4BE2-88C0-B33394857E4E}" srcOrd="2" destOrd="0" presId="urn:microsoft.com/office/officeart/2016/7/layout/HorizontalActionList"/>
    <dgm:cxn modelId="{8DA41B4B-0ACC-4EEF-B3DE-22D009D5387D}" type="presParOf" srcId="{C983A0E6-51B8-4BE2-88C0-B33394857E4E}" destId="{7633B173-237D-4DE8-9B4E-5AC2924A2742}" srcOrd="0" destOrd="0" presId="urn:microsoft.com/office/officeart/2016/7/layout/HorizontalActionList"/>
    <dgm:cxn modelId="{B6600D0D-0932-49A7-BA35-1E790D065F8E}" type="presParOf" srcId="{C983A0E6-51B8-4BE2-88C0-B33394857E4E}" destId="{9DDFEB5F-1328-421B-8F43-3140FF864058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1B4B70-DAFB-47E4-9764-1921241E875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7B701D-5343-422D-9673-A496BBFAAEE4}">
      <dgm:prSet/>
      <dgm:spPr/>
      <dgm:t>
        <a:bodyPr/>
        <a:lstStyle/>
        <a:p>
          <a:r>
            <a:rPr lang="en-US"/>
            <a:t>First systematic evaluation of negative-role prompts across two modern T2I systems (SD &amp; FLUX)</a:t>
          </a:r>
        </a:p>
      </dgm:t>
    </dgm:pt>
    <dgm:pt modelId="{B447CFAB-6E4A-4700-94CD-3A3930C186C8}" type="parTrans" cxnId="{573CE723-B8A8-4BB6-9A05-E5C33AF5471D}">
      <dgm:prSet/>
      <dgm:spPr/>
      <dgm:t>
        <a:bodyPr/>
        <a:lstStyle/>
        <a:p>
          <a:endParaRPr lang="en-US"/>
        </a:p>
      </dgm:t>
    </dgm:pt>
    <dgm:pt modelId="{1B424E8C-7330-45D6-B06D-26DE3D281DE3}" type="sibTrans" cxnId="{573CE723-B8A8-4BB6-9A05-E5C33AF5471D}">
      <dgm:prSet/>
      <dgm:spPr/>
      <dgm:t>
        <a:bodyPr/>
        <a:lstStyle/>
        <a:p>
          <a:endParaRPr lang="en-US"/>
        </a:p>
      </dgm:t>
    </dgm:pt>
    <dgm:pt modelId="{823F8CAC-19EB-4C27-8773-8B277FA25251}">
      <dgm:prSet/>
      <dgm:spPr/>
      <dgm:t>
        <a:bodyPr/>
        <a:lstStyle/>
        <a:p>
          <a:r>
            <a:rPr lang="en-US"/>
            <a:t>First evaluation of fairness-aware prompt rewriting for negative roles</a:t>
          </a:r>
        </a:p>
      </dgm:t>
    </dgm:pt>
    <dgm:pt modelId="{7E87795C-116F-4618-B7E2-1A0985CBE83D}" type="parTrans" cxnId="{6B882709-1A9D-462B-A9AD-C4B958DDD629}">
      <dgm:prSet/>
      <dgm:spPr/>
      <dgm:t>
        <a:bodyPr/>
        <a:lstStyle/>
        <a:p>
          <a:endParaRPr lang="en-US"/>
        </a:p>
      </dgm:t>
    </dgm:pt>
    <dgm:pt modelId="{52EB767A-4B04-487D-9878-42A2F3EBFA91}" type="sibTrans" cxnId="{6B882709-1A9D-462B-A9AD-C4B958DDD629}">
      <dgm:prSet/>
      <dgm:spPr/>
      <dgm:t>
        <a:bodyPr/>
        <a:lstStyle/>
        <a:p>
          <a:endParaRPr lang="en-US"/>
        </a:p>
      </dgm:t>
    </dgm:pt>
    <dgm:pt modelId="{B8F26C9A-3304-4B0F-8670-76469D94312F}">
      <dgm:prSet/>
      <dgm:spPr/>
      <dgm:t>
        <a:bodyPr/>
        <a:lstStyle/>
        <a:p>
          <a:r>
            <a:rPr lang="en-US"/>
            <a:t>Curated dataset: 803 negative role prompts</a:t>
          </a:r>
        </a:p>
      </dgm:t>
    </dgm:pt>
    <dgm:pt modelId="{790C1776-DB4B-4DE1-AC9F-71CE018BBB07}" type="parTrans" cxnId="{ACA3C3AE-8D14-45F6-BCCA-65C6447C5E85}">
      <dgm:prSet/>
      <dgm:spPr/>
      <dgm:t>
        <a:bodyPr/>
        <a:lstStyle/>
        <a:p>
          <a:endParaRPr lang="en-US"/>
        </a:p>
      </dgm:t>
    </dgm:pt>
    <dgm:pt modelId="{5612BEB0-787A-4483-A7A6-614E520B12B2}" type="sibTrans" cxnId="{ACA3C3AE-8D14-45F6-BCCA-65C6447C5E85}">
      <dgm:prSet/>
      <dgm:spPr/>
      <dgm:t>
        <a:bodyPr/>
        <a:lstStyle/>
        <a:p>
          <a:endParaRPr lang="en-US"/>
        </a:p>
      </dgm:t>
    </dgm:pt>
    <dgm:pt modelId="{2A5D08A7-9CDD-4FD8-9BF3-1DEC693EB8A4}" type="pres">
      <dgm:prSet presAssocID="{5F1B4B70-DAFB-47E4-9764-1921241E8759}" presName="linear" presStyleCnt="0">
        <dgm:presLayoutVars>
          <dgm:animLvl val="lvl"/>
          <dgm:resizeHandles val="exact"/>
        </dgm:presLayoutVars>
      </dgm:prSet>
      <dgm:spPr/>
    </dgm:pt>
    <dgm:pt modelId="{6197AB75-DF7A-4396-9C8F-AB41D6F3C950}" type="pres">
      <dgm:prSet presAssocID="{457B701D-5343-422D-9673-A496BBFAAE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DF0E88-834D-4A6F-8B72-4E162BD1F125}" type="pres">
      <dgm:prSet presAssocID="{1B424E8C-7330-45D6-B06D-26DE3D281DE3}" presName="spacer" presStyleCnt="0"/>
      <dgm:spPr/>
    </dgm:pt>
    <dgm:pt modelId="{F0A47D8C-6981-4614-B479-5ED73571028C}" type="pres">
      <dgm:prSet presAssocID="{823F8CAC-19EB-4C27-8773-8B277FA2525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D04C4FF-E4C5-4018-B27E-7FFE47A3873F}" type="pres">
      <dgm:prSet presAssocID="{52EB767A-4B04-487D-9878-42A2F3EBFA91}" presName="spacer" presStyleCnt="0"/>
      <dgm:spPr/>
    </dgm:pt>
    <dgm:pt modelId="{60D69359-DC28-40D7-BF9F-578896FBA3A7}" type="pres">
      <dgm:prSet presAssocID="{B8F26C9A-3304-4B0F-8670-76469D94312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B882709-1A9D-462B-A9AD-C4B958DDD629}" srcId="{5F1B4B70-DAFB-47E4-9764-1921241E8759}" destId="{823F8CAC-19EB-4C27-8773-8B277FA25251}" srcOrd="1" destOrd="0" parTransId="{7E87795C-116F-4618-B7E2-1A0985CBE83D}" sibTransId="{52EB767A-4B04-487D-9878-42A2F3EBFA91}"/>
    <dgm:cxn modelId="{573CE723-B8A8-4BB6-9A05-E5C33AF5471D}" srcId="{5F1B4B70-DAFB-47E4-9764-1921241E8759}" destId="{457B701D-5343-422D-9673-A496BBFAAEE4}" srcOrd="0" destOrd="0" parTransId="{B447CFAB-6E4A-4700-94CD-3A3930C186C8}" sibTransId="{1B424E8C-7330-45D6-B06D-26DE3D281DE3}"/>
    <dgm:cxn modelId="{CAC7FF71-DFE3-4577-8DAD-4271DFAC527D}" type="presOf" srcId="{457B701D-5343-422D-9673-A496BBFAAEE4}" destId="{6197AB75-DF7A-4396-9C8F-AB41D6F3C950}" srcOrd="0" destOrd="0" presId="urn:microsoft.com/office/officeart/2005/8/layout/vList2"/>
    <dgm:cxn modelId="{ACA3C3AE-8D14-45F6-BCCA-65C6447C5E85}" srcId="{5F1B4B70-DAFB-47E4-9764-1921241E8759}" destId="{B8F26C9A-3304-4B0F-8670-76469D94312F}" srcOrd="2" destOrd="0" parTransId="{790C1776-DB4B-4DE1-AC9F-71CE018BBB07}" sibTransId="{5612BEB0-787A-4483-A7A6-614E520B12B2}"/>
    <dgm:cxn modelId="{246A26B9-E4D2-4B60-93DD-9E8F613BC838}" type="presOf" srcId="{823F8CAC-19EB-4C27-8773-8B277FA25251}" destId="{F0A47D8C-6981-4614-B479-5ED73571028C}" srcOrd="0" destOrd="0" presId="urn:microsoft.com/office/officeart/2005/8/layout/vList2"/>
    <dgm:cxn modelId="{6D131FC5-4A40-4967-88BB-4B1A2D3792E2}" type="presOf" srcId="{B8F26C9A-3304-4B0F-8670-76469D94312F}" destId="{60D69359-DC28-40D7-BF9F-578896FBA3A7}" srcOrd="0" destOrd="0" presId="urn:microsoft.com/office/officeart/2005/8/layout/vList2"/>
    <dgm:cxn modelId="{8FB673E2-C918-4482-BA1F-F8613EBE7004}" type="presOf" srcId="{5F1B4B70-DAFB-47E4-9764-1921241E8759}" destId="{2A5D08A7-9CDD-4FD8-9BF3-1DEC693EB8A4}" srcOrd="0" destOrd="0" presId="urn:microsoft.com/office/officeart/2005/8/layout/vList2"/>
    <dgm:cxn modelId="{7B237C8F-97A8-4AA9-ADB3-3FC57163379E}" type="presParOf" srcId="{2A5D08A7-9CDD-4FD8-9BF3-1DEC693EB8A4}" destId="{6197AB75-DF7A-4396-9C8F-AB41D6F3C950}" srcOrd="0" destOrd="0" presId="urn:microsoft.com/office/officeart/2005/8/layout/vList2"/>
    <dgm:cxn modelId="{B0E72270-0365-4B4B-9FEF-04FDB99AFF0D}" type="presParOf" srcId="{2A5D08A7-9CDD-4FD8-9BF3-1DEC693EB8A4}" destId="{22DF0E88-834D-4A6F-8B72-4E162BD1F125}" srcOrd="1" destOrd="0" presId="urn:microsoft.com/office/officeart/2005/8/layout/vList2"/>
    <dgm:cxn modelId="{02E54320-D169-498F-851C-3717641CA9DA}" type="presParOf" srcId="{2A5D08A7-9CDD-4FD8-9BF3-1DEC693EB8A4}" destId="{F0A47D8C-6981-4614-B479-5ED73571028C}" srcOrd="2" destOrd="0" presId="urn:microsoft.com/office/officeart/2005/8/layout/vList2"/>
    <dgm:cxn modelId="{E0D2AD32-9135-4DBE-957B-08071ED940A1}" type="presParOf" srcId="{2A5D08A7-9CDD-4FD8-9BF3-1DEC693EB8A4}" destId="{BD04C4FF-E4C5-4018-B27E-7FFE47A3873F}" srcOrd="3" destOrd="0" presId="urn:microsoft.com/office/officeart/2005/8/layout/vList2"/>
    <dgm:cxn modelId="{313CD8C8-B7FC-4D89-9EB5-C700A16DA46A}" type="presParOf" srcId="{2A5D08A7-9CDD-4FD8-9BF3-1DEC693EB8A4}" destId="{60D69359-DC28-40D7-BF9F-578896FBA3A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10B23D-7247-4E08-8CE5-5385D4F315E1}" type="doc">
      <dgm:prSet loTypeId="urn:microsoft.com/office/officeart/2005/8/layout/hierarchy3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F9F250-BF11-4B31-82D6-6EEC0A8C9FCB}">
      <dgm:prSet/>
      <dgm:spPr/>
      <dgm:t>
        <a:bodyPr/>
        <a:lstStyle/>
        <a:p>
          <a:r>
            <a:rPr lang="en-US" b="1"/>
            <a:t>Prompt Design</a:t>
          </a:r>
          <a:endParaRPr lang="en-US"/>
        </a:p>
      </dgm:t>
    </dgm:pt>
    <dgm:pt modelId="{D479C4BE-5BCE-4C15-9432-E16A350D90B3}" type="parTrans" cxnId="{00F85826-F598-41E6-A931-6CBA9E832B67}">
      <dgm:prSet/>
      <dgm:spPr/>
      <dgm:t>
        <a:bodyPr/>
        <a:lstStyle/>
        <a:p>
          <a:endParaRPr lang="en-US"/>
        </a:p>
      </dgm:t>
    </dgm:pt>
    <dgm:pt modelId="{29EF5398-F935-4FE6-A312-8EBCF1301369}" type="sibTrans" cxnId="{00F85826-F598-41E6-A931-6CBA9E832B67}">
      <dgm:prSet/>
      <dgm:spPr/>
      <dgm:t>
        <a:bodyPr/>
        <a:lstStyle/>
        <a:p>
          <a:endParaRPr lang="en-US"/>
        </a:p>
      </dgm:t>
    </dgm:pt>
    <dgm:pt modelId="{07D7F3F1-F74F-442C-9333-721328AD3EC7}">
      <dgm:prSet/>
      <dgm:spPr/>
      <dgm:t>
        <a:bodyPr/>
        <a:lstStyle/>
        <a:p>
          <a:r>
            <a:rPr lang="en-US"/>
            <a:t>Baseline prompts</a:t>
          </a:r>
        </a:p>
      </dgm:t>
    </dgm:pt>
    <dgm:pt modelId="{6F9E921E-D597-493F-A4C4-A68AEEBA2D83}" type="parTrans" cxnId="{689DC71E-F605-4DA5-9355-8A34BAFA1E4A}">
      <dgm:prSet/>
      <dgm:spPr/>
      <dgm:t>
        <a:bodyPr/>
        <a:lstStyle/>
        <a:p>
          <a:endParaRPr lang="en-US"/>
        </a:p>
      </dgm:t>
    </dgm:pt>
    <dgm:pt modelId="{37AEC275-3389-4F91-84D5-2DFF2C7E4747}" type="sibTrans" cxnId="{689DC71E-F605-4DA5-9355-8A34BAFA1E4A}">
      <dgm:prSet/>
      <dgm:spPr/>
      <dgm:t>
        <a:bodyPr/>
        <a:lstStyle/>
        <a:p>
          <a:endParaRPr lang="en-US"/>
        </a:p>
      </dgm:t>
    </dgm:pt>
    <dgm:pt modelId="{39931306-6796-4E65-AE94-BFAA48097DB4}">
      <dgm:prSet/>
      <dgm:spPr/>
      <dgm:t>
        <a:bodyPr/>
        <a:lstStyle/>
        <a:p>
          <a:r>
            <a:rPr lang="en-US"/>
            <a:t>Fair prompts</a:t>
          </a:r>
        </a:p>
      </dgm:t>
    </dgm:pt>
    <dgm:pt modelId="{478FA5E1-8661-40D6-B74F-D545E331A7B9}" type="parTrans" cxnId="{4884714E-5E82-4004-A2F2-AB7E9A0681D0}">
      <dgm:prSet/>
      <dgm:spPr/>
      <dgm:t>
        <a:bodyPr/>
        <a:lstStyle/>
        <a:p>
          <a:endParaRPr lang="en-US"/>
        </a:p>
      </dgm:t>
    </dgm:pt>
    <dgm:pt modelId="{80A80DEA-14ED-410D-A339-74C3164FB23C}" type="sibTrans" cxnId="{4884714E-5E82-4004-A2F2-AB7E9A0681D0}">
      <dgm:prSet/>
      <dgm:spPr/>
      <dgm:t>
        <a:bodyPr/>
        <a:lstStyle/>
        <a:p>
          <a:endParaRPr lang="en-US"/>
        </a:p>
      </dgm:t>
    </dgm:pt>
    <dgm:pt modelId="{23E3D690-B856-46D9-8CDE-12C33517C775}">
      <dgm:prSet/>
      <dgm:spPr/>
      <dgm:t>
        <a:bodyPr/>
        <a:lstStyle/>
        <a:p>
          <a:r>
            <a:rPr lang="en-US" b="1"/>
            <a:t>Image Generation</a:t>
          </a:r>
          <a:endParaRPr lang="en-US"/>
        </a:p>
      </dgm:t>
    </dgm:pt>
    <dgm:pt modelId="{A053696A-949A-4C11-99B6-8E7BF31BF0F5}" type="parTrans" cxnId="{350ADCD0-7F77-4262-BBC7-01E7F80CD0A9}">
      <dgm:prSet/>
      <dgm:spPr/>
      <dgm:t>
        <a:bodyPr/>
        <a:lstStyle/>
        <a:p>
          <a:endParaRPr lang="en-US"/>
        </a:p>
      </dgm:t>
    </dgm:pt>
    <dgm:pt modelId="{C12A7466-42F8-44E7-A4F8-672A75FFB2EC}" type="sibTrans" cxnId="{350ADCD0-7F77-4262-BBC7-01E7F80CD0A9}">
      <dgm:prSet/>
      <dgm:spPr/>
      <dgm:t>
        <a:bodyPr/>
        <a:lstStyle/>
        <a:p>
          <a:endParaRPr lang="en-US"/>
        </a:p>
      </dgm:t>
    </dgm:pt>
    <dgm:pt modelId="{8B3E043D-F364-466A-9C98-3AD06819C534}">
      <dgm:prSet/>
      <dgm:spPr/>
      <dgm:t>
        <a:bodyPr/>
        <a:lstStyle/>
        <a:p>
          <a:r>
            <a:rPr lang="en-US"/>
            <a:t>Stable Diffusion v1.5</a:t>
          </a:r>
        </a:p>
      </dgm:t>
    </dgm:pt>
    <dgm:pt modelId="{2DDDCA52-2EDD-4257-A195-581AC2875F8F}" type="parTrans" cxnId="{8A956EE1-7891-434C-BCA5-53693A7472FA}">
      <dgm:prSet/>
      <dgm:spPr/>
      <dgm:t>
        <a:bodyPr/>
        <a:lstStyle/>
        <a:p>
          <a:endParaRPr lang="en-US"/>
        </a:p>
      </dgm:t>
    </dgm:pt>
    <dgm:pt modelId="{AC472BB5-5625-438D-9D51-EBF7D8E4E933}" type="sibTrans" cxnId="{8A956EE1-7891-434C-BCA5-53693A7472FA}">
      <dgm:prSet/>
      <dgm:spPr/>
      <dgm:t>
        <a:bodyPr/>
        <a:lstStyle/>
        <a:p>
          <a:endParaRPr lang="en-US"/>
        </a:p>
      </dgm:t>
    </dgm:pt>
    <dgm:pt modelId="{1B639008-544D-4CA8-8AA0-11FA88011F13}">
      <dgm:prSet/>
      <dgm:spPr/>
      <dgm:t>
        <a:bodyPr/>
        <a:lstStyle/>
        <a:p>
          <a:r>
            <a:rPr lang="en-US"/>
            <a:t>Flux.1-dev</a:t>
          </a:r>
        </a:p>
      </dgm:t>
    </dgm:pt>
    <dgm:pt modelId="{566E5B97-CCAF-43DC-BF38-758056555DB5}" type="parTrans" cxnId="{083D2AA3-BD43-4687-B5F0-962BD397F0A7}">
      <dgm:prSet/>
      <dgm:spPr/>
      <dgm:t>
        <a:bodyPr/>
        <a:lstStyle/>
        <a:p>
          <a:endParaRPr lang="en-US"/>
        </a:p>
      </dgm:t>
    </dgm:pt>
    <dgm:pt modelId="{F8B89BF4-383A-4AEE-B7EC-8BDC1D1F5CE0}" type="sibTrans" cxnId="{083D2AA3-BD43-4687-B5F0-962BD397F0A7}">
      <dgm:prSet/>
      <dgm:spPr/>
      <dgm:t>
        <a:bodyPr/>
        <a:lstStyle/>
        <a:p>
          <a:endParaRPr lang="en-US"/>
        </a:p>
      </dgm:t>
    </dgm:pt>
    <dgm:pt modelId="{E64E49BE-FF0A-498C-834D-D80C9B75E5EF}">
      <dgm:prSet/>
      <dgm:spPr/>
      <dgm:t>
        <a:bodyPr/>
        <a:lstStyle/>
        <a:p>
          <a:r>
            <a:rPr lang="en-US" b="1"/>
            <a:t>Demographic Extraction (DeepFace)</a:t>
          </a:r>
          <a:endParaRPr lang="en-US"/>
        </a:p>
      </dgm:t>
    </dgm:pt>
    <dgm:pt modelId="{88EC0A8B-66D2-44B0-BD04-BB4F10992FDE}" type="parTrans" cxnId="{110A1328-EEC0-43FE-908D-5304FCF53A9D}">
      <dgm:prSet/>
      <dgm:spPr/>
      <dgm:t>
        <a:bodyPr/>
        <a:lstStyle/>
        <a:p>
          <a:endParaRPr lang="en-US"/>
        </a:p>
      </dgm:t>
    </dgm:pt>
    <dgm:pt modelId="{EA84B5A6-2133-4D99-8353-A06DC75D48E6}" type="sibTrans" cxnId="{110A1328-EEC0-43FE-908D-5304FCF53A9D}">
      <dgm:prSet/>
      <dgm:spPr/>
      <dgm:t>
        <a:bodyPr/>
        <a:lstStyle/>
        <a:p>
          <a:endParaRPr lang="en-US"/>
        </a:p>
      </dgm:t>
    </dgm:pt>
    <dgm:pt modelId="{3670C161-CF10-4EDE-8C48-9F2591F08DC3}">
      <dgm:prSet/>
      <dgm:spPr/>
      <dgm:t>
        <a:bodyPr/>
        <a:lstStyle/>
        <a:p>
          <a:r>
            <a:rPr lang="en-US" b="1"/>
            <a:t>Bias Quantification</a:t>
          </a:r>
          <a:endParaRPr lang="en-US"/>
        </a:p>
      </dgm:t>
    </dgm:pt>
    <dgm:pt modelId="{B4F325C4-D61F-4DA2-8EEA-BDCE856848A3}" type="parTrans" cxnId="{E00FBC96-A2CC-417E-A998-74D0A69C00C6}">
      <dgm:prSet/>
      <dgm:spPr/>
      <dgm:t>
        <a:bodyPr/>
        <a:lstStyle/>
        <a:p>
          <a:endParaRPr lang="en-US"/>
        </a:p>
      </dgm:t>
    </dgm:pt>
    <dgm:pt modelId="{80466F37-0FDE-447C-9532-54644AE08319}" type="sibTrans" cxnId="{E00FBC96-A2CC-417E-A998-74D0A69C00C6}">
      <dgm:prSet/>
      <dgm:spPr/>
      <dgm:t>
        <a:bodyPr/>
        <a:lstStyle/>
        <a:p>
          <a:endParaRPr lang="en-US"/>
        </a:p>
      </dgm:t>
    </dgm:pt>
    <dgm:pt modelId="{2FD227EC-E359-4A25-8766-5DFB21EDCC49}">
      <dgm:prSet/>
      <dgm:spPr/>
      <dgm:t>
        <a:bodyPr/>
        <a:lstStyle/>
        <a:p>
          <a:r>
            <a:rPr lang="en-US"/>
            <a:t>SPD</a:t>
          </a:r>
        </a:p>
      </dgm:t>
    </dgm:pt>
    <dgm:pt modelId="{ACD2F931-4DB2-4EBD-83CC-D11A55530691}" type="parTrans" cxnId="{430FE30B-BEF2-47E8-9BA0-606127EECB58}">
      <dgm:prSet/>
      <dgm:spPr/>
      <dgm:t>
        <a:bodyPr/>
        <a:lstStyle/>
        <a:p>
          <a:endParaRPr lang="en-US"/>
        </a:p>
      </dgm:t>
    </dgm:pt>
    <dgm:pt modelId="{184BEB43-8798-4213-982D-E019E1BD3422}" type="sibTrans" cxnId="{430FE30B-BEF2-47E8-9BA0-606127EECB58}">
      <dgm:prSet/>
      <dgm:spPr/>
      <dgm:t>
        <a:bodyPr/>
        <a:lstStyle/>
        <a:p>
          <a:endParaRPr lang="en-US"/>
        </a:p>
      </dgm:t>
    </dgm:pt>
    <dgm:pt modelId="{7E3CFADF-B94D-4C25-A466-0C59A61530F4}">
      <dgm:prSet/>
      <dgm:spPr/>
      <dgm:t>
        <a:bodyPr/>
        <a:lstStyle/>
        <a:p>
          <a:r>
            <a:rPr lang="en-US"/>
            <a:t>Bias Amplification</a:t>
          </a:r>
        </a:p>
      </dgm:t>
    </dgm:pt>
    <dgm:pt modelId="{44B2C0FB-C1F5-4A6F-8F98-82DE87940C24}" type="parTrans" cxnId="{11D74A83-A7A9-427F-A037-83C0F9D117A0}">
      <dgm:prSet/>
      <dgm:spPr/>
      <dgm:t>
        <a:bodyPr/>
        <a:lstStyle/>
        <a:p>
          <a:endParaRPr lang="en-US"/>
        </a:p>
      </dgm:t>
    </dgm:pt>
    <dgm:pt modelId="{1B78EF5C-E4C7-4BCE-A9FF-BECF4E6632FB}" type="sibTrans" cxnId="{11D74A83-A7A9-427F-A037-83C0F9D117A0}">
      <dgm:prSet/>
      <dgm:spPr/>
      <dgm:t>
        <a:bodyPr/>
        <a:lstStyle/>
        <a:p>
          <a:endParaRPr lang="en-US"/>
        </a:p>
      </dgm:t>
    </dgm:pt>
    <dgm:pt modelId="{085AE026-068A-4DE1-9AD5-B27886792FAB}">
      <dgm:prSet/>
      <dgm:spPr/>
      <dgm:t>
        <a:bodyPr/>
        <a:lstStyle/>
        <a:p>
          <a:r>
            <a:rPr lang="en-US"/>
            <a:t>Representation Rate</a:t>
          </a:r>
        </a:p>
      </dgm:t>
    </dgm:pt>
    <dgm:pt modelId="{EA528B86-0C13-410E-B331-B4FFEF396C26}" type="parTrans" cxnId="{D195AA01-AFCB-4821-BA71-B89E5B46CDA4}">
      <dgm:prSet/>
      <dgm:spPr/>
      <dgm:t>
        <a:bodyPr/>
        <a:lstStyle/>
        <a:p>
          <a:endParaRPr lang="en-US"/>
        </a:p>
      </dgm:t>
    </dgm:pt>
    <dgm:pt modelId="{62419963-414C-4551-92DA-C57B43347A0B}" type="sibTrans" cxnId="{D195AA01-AFCB-4821-BA71-B89E5B46CDA4}">
      <dgm:prSet/>
      <dgm:spPr/>
      <dgm:t>
        <a:bodyPr/>
        <a:lstStyle/>
        <a:p>
          <a:endParaRPr lang="en-US"/>
        </a:p>
      </dgm:t>
    </dgm:pt>
    <dgm:pt modelId="{C847633E-5E11-42F2-8ADE-0B54A311D3A2}">
      <dgm:prSet/>
      <dgm:spPr/>
      <dgm:t>
        <a:bodyPr/>
        <a:lstStyle/>
        <a:p>
          <a:r>
            <a:rPr lang="en-US" b="1"/>
            <a:t>Comparison</a:t>
          </a:r>
          <a:endParaRPr lang="en-US"/>
        </a:p>
      </dgm:t>
    </dgm:pt>
    <dgm:pt modelId="{C92932BF-BA76-45F1-BCC0-C36E6F11230A}" type="parTrans" cxnId="{E3E3405C-E239-4D24-BAED-0DE8BED8EAC7}">
      <dgm:prSet/>
      <dgm:spPr/>
      <dgm:t>
        <a:bodyPr/>
        <a:lstStyle/>
        <a:p>
          <a:endParaRPr lang="en-US"/>
        </a:p>
      </dgm:t>
    </dgm:pt>
    <dgm:pt modelId="{4EFD95CD-4936-4D0C-93A8-CD3E94F121F7}" type="sibTrans" cxnId="{E3E3405C-E239-4D24-BAED-0DE8BED8EAC7}">
      <dgm:prSet/>
      <dgm:spPr/>
      <dgm:t>
        <a:bodyPr/>
        <a:lstStyle/>
        <a:p>
          <a:endParaRPr lang="en-US"/>
        </a:p>
      </dgm:t>
    </dgm:pt>
    <dgm:pt modelId="{6E0B6946-9373-4D24-B774-0B4FC07EF64F}">
      <dgm:prSet/>
      <dgm:spPr/>
      <dgm:t>
        <a:bodyPr/>
        <a:lstStyle/>
        <a:p>
          <a:r>
            <a:rPr lang="en-US"/>
            <a:t>Baseline vs Fair</a:t>
          </a:r>
        </a:p>
      </dgm:t>
    </dgm:pt>
    <dgm:pt modelId="{9B306F8F-27C9-42B1-BA44-0DF5E12B06B0}" type="parTrans" cxnId="{46EC12D9-A9EA-4A49-9B1D-05D269B53522}">
      <dgm:prSet/>
      <dgm:spPr/>
      <dgm:t>
        <a:bodyPr/>
        <a:lstStyle/>
        <a:p>
          <a:endParaRPr lang="en-US"/>
        </a:p>
      </dgm:t>
    </dgm:pt>
    <dgm:pt modelId="{9D45D6EC-646C-4EE8-86D1-74029F092131}" type="sibTrans" cxnId="{46EC12D9-A9EA-4A49-9B1D-05D269B53522}">
      <dgm:prSet/>
      <dgm:spPr/>
      <dgm:t>
        <a:bodyPr/>
        <a:lstStyle/>
        <a:p>
          <a:endParaRPr lang="en-US"/>
        </a:p>
      </dgm:t>
    </dgm:pt>
    <dgm:pt modelId="{5A9F503C-3E1A-425C-A29A-D5E4ABFD1AF1}">
      <dgm:prSet/>
      <dgm:spPr/>
      <dgm:t>
        <a:bodyPr/>
        <a:lstStyle/>
        <a:p>
          <a:r>
            <a:rPr lang="en-US"/>
            <a:t>SD vs Flux</a:t>
          </a:r>
        </a:p>
      </dgm:t>
    </dgm:pt>
    <dgm:pt modelId="{65F33A13-2C10-4C62-8C85-1CB1CA624DC9}" type="parTrans" cxnId="{94F2D85C-EECA-41D5-92C6-DD0F3A6C5620}">
      <dgm:prSet/>
      <dgm:spPr/>
      <dgm:t>
        <a:bodyPr/>
        <a:lstStyle/>
        <a:p>
          <a:endParaRPr lang="en-US"/>
        </a:p>
      </dgm:t>
    </dgm:pt>
    <dgm:pt modelId="{01004852-CAC6-42D8-85F4-9287CCED3030}" type="sibTrans" cxnId="{94F2D85C-EECA-41D5-92C6-DD0F3A6C5620}">
      <dgm:prSet/>
      <dgm:spPr/>
      <dgm:t>
        <a:bodyPr/>
        <a:lstStyle/>
        <a:p>
          <a:endParaRPr lang="en-US"/>
        </a:p>
      </dgm:t>
    </dgm:pt>
    <dgm:pt modelId="{F2FC8077-5D08-4BF6-AA9B-7341994EC873}" type="pres">
      <dgm:prSet presAssocID="{5F10B23D-7247-4E08-8CE5-5385D4F315E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583F5F-75BF-49DA-B9B2-1788FD41E3B8}" type="pres">
      <dgm:prSet presAssocID="{61F9F250-BF11-4B31-82D6-6EEC0A8C9FCB}" presName="root" presStyleCnt="0"/>
      <dgm:spPr/>
    </dgm:pt>
    <dgm:pt modelId="{0E82406A-D6D6-4D77-8D9A-7D329F6FDFFD}" type="pres">
      <dgm:prSet presAssocID="{61F9F250-BF11-4B31-82D6-6EEC0A8C9FCB}" presName="rootComposite" presStyleCnt="0"/>
      <dgm:spPr/>
    </dgm:pt>
    <dgm:pt modelId="{27B70E7F-A545-4423-B034-0493AA79BB92}" type="pres">
      <dgm:prSet presAssocID="{61F9F250-BF11-4B31-82D6-6EEC0A8C9FCB}" presName="rootText" presStyleLbl="node1" presStyleIdx="0" presStyleCnt="5"/>
      <dgm:spPr/>
    </dgm:pt>
    <dgm:pt modelId="{A48876FA-1DC4-4D13-9665-576CF8518DDF}" type="pres">
      <dgm:prSet presAssocID="{61F9F250-BF11-4B31-82D6-6EEC0A8C9FCB}" presName="rootConnector" presStyleLbl="node1" presStyleIdx="0" presStyleCnt="5"/>
      <dgm:spPr/>
    </dgm:pt>
    <dgm:pt modelId="{C98B3229-251B-4844-8D87-F8DB89721978}" type="pres">
      <dgm:prSet presAssocID="{61F9F250-BF11-4B31-82D6-6EEC0A8C9FCB}" presName="childShape" presStyleCnt="0"/>
      <dgm:spPr/>
    </dgm:pt>
    <dgm:pt modelId="{7954F933-2175-4E2A-81FD-9803F89EA5B0}" type="pres">
      <dgm:prSet presAssocID="{6F9E921E-D597-493F-A4C4-A68AEEBA2D83}" presName="Name13" presStyleLbl="parChTrans1D2" presStyleIdx="0" presStyleCnt="9"/>
      <dgm:spPr/>
    </dgm:pt>
    <dgm:pt modelId="{D3FB4180-F97E-4324-91DB-1AEECA7F1035}" type="pres">
      <dgm:prSet presAssocID="{07D7F3F1-F74F-442C-9333-721328AD3EC7}" presName="childText" presStyleLbl="bgAcc1" presStyleIdx="0" presStyleCnt="9">
        <dgm:presLayoutVars>
          <dgm:bulletEnabled val="1"/>
        </dgm:presLayoutVars>
      </dgm:prSet>
      <dgm:spPr/>
    </dgm:pt>
    <dgm:pt modelId="{CE1C7B26-C833-409A-977B-9BE8891F8A90}" type="pres">
      <dgm:prSet presAssocID="{478FA5E1-8661-40D6-B74F-D545E331A7B9}" presName="Name13" presStyleLbl="parChTrans1D2" presStyleIdx="1" presStyleCnt="9"/>
      <dgm:spPr/>
    </dgm:pt>
    <dgm:pt modelId="{B3F8B078-D839-483C-89EE-49D3B51DE69D}" type="pres">
      <dgm:prSet presAssocID="{39931306-6796-4E65-AE94-BFAA48097DB4}" presName="childText" presStyleLbl="bgAcc1" presStyleIdx="1" presStyleCnt="9">
        <dgm:presLayoutVars>
          <dgm:bulletEnabled val="1"/>
        </dgm:presLayoutVars>
      </dgm:prSet>
      <dgm:spPr/>
    </dgm:pt>
    <dgm:pt modelId="{977AD037-493F-49B4-A6B0-1AAD9DB5D6D7}" type="pres">
      <dgm:prSet presAssocID="{23E3D690-B856-46D9-8CDE-12C33517C775}" presName="root" presStyleCnt="0"/>
      <dgm:spPr/>
    </dgm:pt>
    <dgm:pt modelId="{70C9A522-BE90-444F-A921-EFBEE49AA2A4}" type="pres">
      <dgm:prSet presAssocID="{23E3D690-B856-46D9-8CDE-12C33517C775}" presName="rootComposite" presStyleCnt="0"/>
      <dgm:spPr/>
    </dgm:pt>
    <dgm:pt modelId="{9728AB4D-9F4A-402A-BA83-01D9477D857F}" type="pres">
      <dgm:prSet presAssocID="{23E3D690-B856-46D9-8CDE-12C33517C775}" presName="rootText" presStyleLbl="node1" presStyleIdx="1" presStyleCnt="5"/>
      <dgm:spPr/>
    </dgm:pt>
    <dgm:pt modelId="{9C87C572-D4A1-407C-898B-598F25242E76}" type="pres">
      <dgm:prSet presAssocID="{23E3D690-B856-46D9-8CDE-12C33517C775}" presName="rootConnector" presStyleLbl="node1" presStyleIdx="1" presStyleCnt="5"/>
      <dgm:spPr/>
    </dgm:pt>
    <dgm:pt modelId="{08808B42-78EA-4571-8A19-5D0A64FF3286}" type="pres">
      <dgm:prSet presAssocID="{23E3D690-B856-46D9-8CDE-12C33517C775}" presName="childShape" presStyleCnt="0"/>
      <dgm:spPr/>
    </dgm:pt>
    <dgm:pt modelId="{5EEA1B42-252E-4FFF-AC5B-AA52BEB3FDA0}" type="pres">
      <dgm:prSet presAssocID="{2DDDCA52-2EDD-4257-A195-581AC2875F8F}" presName="Name13" presStyleLbl="parChTrans1D2" presStyleIdx="2" presStyleCnt="9"/>
      <dgm:spPr/>
    </dgm:pt>
    <dgm:pt modelId="{0D1191D1-E3BF-41DF-B958-58EC140FAD31}" type="pres">
      <dgm:prSet presAssocID="{8B3E043D-F364-466A-9C98-3AD06819C534}" presName="childText" presStyleLbl="bgAcc1" presStyleIdx="2" presStyleCnt="9">
        <dgm:presLayoutVars>
          <dgm:bulletEnabled val="1"/>
        </dgm:presLayoutVars>
      </dgm:prSet>
      <dgm:spPr/>
    </dgm:pt>
    <dgm:pt modelId="{2BE7C8E3-B5E4-459E-9733-9624A0BA9668}" type="pres">
      <dgm:prSet presAssocID="{566E5B97-CCAF-43DC-BF38-758056555DB5}" presName="Name13" presStyleLbl="parChTrans1D2" presStyleIdx="3" presStyleCnt="9"/>
      <dgm:spPr/>
    </dgm:pt>
    <dgm:pt modelId="{1D48B172-67DD-4250-92F0-D6772FED1860}" type="pres">
      <dgm:prSet presAssocID="{1B639008-544D-4CA8-8AA0-11FA88011F13}" presName="childText" presStyleLbl="bgAcc1" presStyleIdx="3" presStyleCnt="9">
        <dgm:presLayoutVars>
          <dgm:bulletEnabled val="1"/>
        </dgm:presLayoutVars>
      </dgm:prSet>
      <dgm:spPr/>
    </dgm:pt>
    <dgm:pt modelId="{F7BA75E9-9521-4CF6-8643-72D266BE58A7}" type="pres">
      <dgm:prSet presAssocID="{E64E49BE-FF0A-498C-834D-D80C9B75E5EF}" presName="root" presStyleCnt="0"/>
      <dgm:spPr/>
    </dgm:pt>
    <dgm:pt modelId="{14BB3564-F7BD-4D82-B697-CB5D9588CBDE}" type="pres">
      <dgm:prSet presAssocID="{E64E49BE-FF0A-498C-834D-D80C9B75E5EF}" presName="rootComposite" presStyleCnt="0"/>
      <dgm:spPr/>
    </dgm:pt>
    <dgm:pt modelId="{0DC6358E-BB48-4BE9-8DB6-01DE3E55C358}" type="pres">
      <dgm:prSet presAssocID="{E64E49BE-FF0A-498C-834D-D80C9B75E5EF}" presName="rootText" presStyleLbl="node1" presStyleIdx="2" presStyleCnt="5"/>
      <dgm:spPr/>
    </dgm:pt>
    <dgm:pt modelId="{6FA7B6BA-C41C-44F0-89D0-A7729BC72FDF}" type="pres">
      <dgm:prSet presAssocID="{E64E49BE-FF0A-498C-834D-D80C9B75E5EF}" presName="rootConnector" presStyleLbl="node1" presStyleIdx="2" presStyleCnt="5"/>
      <dgm:spPr/>
    </dgm:pt>
    <dgm:pt modelId="{353C2545-C395-48E3-BD73-2DCEA9042342}" type="pres">
      <dgm:prSet presAssocID="{E64E49BE-FF0A-498C-834D-D80C9B75E5EF}" presName="childShape" presStyleCnt="0"/>
      <dgm:spPr/>
    </dgm:pt>
    <dgm:pt modelId="{81832D92-B74F-4436-82B5-670F571AF64E}" type="pres">
      <dgm:prSet presAssocID="{3670C161-CF10-4EDE-8C48-9F2591F08DC3}" presName="root" presStyleCnt="0"/>
      <dgm:spPr/>
    </dgm:pt>
    <dgm:pt modelId="{18AFA36F-81CA-4C7B-B410-1B18199A5D65}" type="pres">
      <dgm:prSet presAssocID="{3670C161-CF10-4EDE-8C48-9F2591F08DC3}" presName="rootComposite" presStyleCnt="0"/>
      <dgm:spPr/>
    </dgm:pt>
    <dgm:pt modelId="{F7C0327D-D495-44AA-B588-F08D1188FDD8}" type="pres">
      <dgm:prSet presAssocID="{3670C161-CF10-4EDE-8C48-9F2591F08DC3}" presName="rootText" presStyleLbl="node1" presStyleIdx="3" presStyleCnt="5"/>
      <dgm:spPr/>
    </dgm:pt>
    <dgm:pt modelId="{8E203747-3C17-42FC-BC48-1E528DDB5F90}" type="pres">
      <dgm:prSet presAssocID="{3670C161-CF10-4EDE-8C48-9F2591F08DC3}" presName="rootConnector" presStyleLbl="node1" presStyleIdx="3" presStyleCnt="5"/>
      <dgm:spPr/>
    </dgm:pt>
    <dgm:pt modelId="{71DF62BA-B7EC-4DFE-8664-9785BB98FA9B}" type="pres">
      <dgm:prSet presAssocID="{3670C161-CF10-4EDE-8C48-9F2591F08DC3}" presName="childShape" presStyleCnt="0"/>
      <dgm:spPr/>
    </dgm:pt>
    <dgm:pt modelId="{18492FCF-0961-497C-A0E8-625815F5582B}" type="pres">
      <dgm:prSet presAssocID="{ACD2F931-4DB2-4EBD-83CC-D11A55530691}" presName="Name13" presStyleLbl="parChTrans1D2" presStyleIdx="4" presStyleCnt="9"/>
      <dgm:spPr/>
    </dgm:pt>
    <dgm:pt modelId="{63F190D3-0C96-4BE8-BF08-5C7D26C39A30}" type="pres">
      <dgm:prSet presAssocID="{2FD227EC-E359-4A25-8766-5DFB21EDCC49}" presName="childText" presStyleLbl="bgAcc1" presStyleIdx="4" presStyleCnt="9">
        <dgm:presLayoutVars>
          <dgm:bulletEnabled val="1"/>
        </dgm:presLayoutVars>
      </dgm:prSet>
      <dgm:spPr/>
    </dgm:pt>
    <dgm:pt modelId="{9432B985-8FDA-4C15-85A9-872D381D21BE}" type="pres">
      <dgm:prSet presAssocID="{44B2C0FB-C1F5-4A6F-8F98-82DE87940C24}" presName="Name13" presStyleLbl="parChTrans1D2" presStyleIdx="5" presStyleCnt="9"/>
      <dgm:spPr/>
    </dgm:pt>
    <dgm:pt modelId="{A765AC5E-0C7B-4F93-BF6C-0DE6F1D87C02}" type="pres">
      <dgm:prSet presAssocID="{7E3CFADF-B94D-4C25-A466-0C59A61530F4}" presName="childText" presStyleLbl="bgAcc1" presStyleIdx="5" presStyleCnt="9">
        <dgm:presLayoutVars>
          <dgm:bulletEnabled val="1"/>
        </dgm:presLayoutVars>
      </dgm:prSet>
      <dgm:spPr/>
    </dgm:pt>
    <dgm:pt modelId="{86691771-7359-4458-A695-29FAE62C1612}" type="pres">
      <dgm:prSet presAssocID="{EA528B86-0C13-410E-B331-B4FFEF396C26}" presName="Name13" presStyleLbl="parChTrans1D2" presStyleIdx="6" presStyleCnt="9"/>
      <dgm:spPr/>
    </dgm:pt>
    <dgm:pt modelId="{05554398-641A-41BD-A8E0-DF90AC604756}" type="pres">
      <dgm:prSet presAssocID="{085AE026-068A-4DE1-9AD5-B27886792FAB}" presName="childText" presStyleLbl="bgAcc1" presStyleIdx="6" presStyleCnt="9">
        <dgm:presLayoutVars>
          <dgm:bulletEnabled val="1"/>
        </dgm:presLayoutVars>
      </dgm:prSet>
      <dgm:spPr/>
    </dgm:pt>
    <dgm:pt modelId="{7C1EC2B3-C3A4-46B6-91A1-8927E6DB6BEF}" type="pres">
      <dgm:prSet presAssocID="{C847633E-5E11-42F2-8ADE-0B54A311D3A2}" presName="root" presStyleCnt="0"/>
      <dgm:spPr/>
    </dgm:pt>
    <dgm:pt modelId="{83F277B7-BECF-4B26-AF90-61C3134EC87A}" type="pres">
      <dgm:prSet presAssocID="{C847633E-5E11-42F2-8ADE-0B54A311D3A2}" presName="rootComposite" presStyleCnt="0"/>
      <dgm:spPr/>
    </dgm:pt>
    <dgm:pt modelId="{9FF636A0-7A6C-43B8-9E71-8A5647206829}" type="pres">
      <dgm:prSet presAssocID="{C847633E-5E11-42F2-8ADE-0B54A311D3A2}" presName="rootText" presStyleLbl="node1" presStyleIdx="4" presStyleCnt="5"/>
      <dgm:spPr/>
    </dgm:pt>
    <dgm:pt modelId="{E251B67C-C08D-4E1F-B1EB-51330E352905}" type="pres">
      <dgm:prSet presAssocID="{C847633E-5E11-42F2-8ADE-0B54A311D3A2}" presName="rootConnector" presStyleLbl="node1" presStyleIdx="4" presStyleCnt="5"/>
      <dgm:spPr/>
    </dgm:pt>
    <dgm:pt modelId="{571FC88C-4212-4AE0-8195-0F6DAA52468A}" type="pres">
      <dgm:prSet presAssocID="{C847633E-5E11-42F2-8ADE-0B54A311D3A2}" presName="childShape" presStyleCnt="0"/>
      <dgm:spPr/>
    </dgm:pt>
    <dgm:pt modelId="{BEF4167C-E9D9-4121-BF5D-7C78F78EAF95}" type="pres">
      <dgm:prSet presAssocID="{9B306F8F-27C9-42B1-BA44-0DF5E12B06B0}" presName="Name13" presStyleLbl="parChTrans1D2" presStyleIdx="7" presStyleCnt="9"/>
      <dgm:spPr/>
    </dgm:pt>
    <dgm:pt modelId="{581EA032-5A1E-42DF-8E32-B397D98D9B80}" type="pres">
      <dgm:prSet presAssocID="{6E0B6946-9373-4D24-B774-0B4FC07EF64F}" presName="childText" presStyleLbl="bgAcc1" presStyleIdx="7" presStyleCnt="9">
        <dgm:presLayoutVars>
          <dgm:bulletEnabled val="1"/>
        </dgm:presLayoutVars>
      </dgm:prSet>
      <dgm:spPr/>
    </dgm:pt>
    <dgm:pt modelId="{8037224D-BB87-4D25-A08A-7A0A783609AA}" type="pres">
      <dgm:prSet presAssocID="{65F33A13-2C10-4C62-8C85-1CB1CA624DC9}" presName="Name13" presStyleLbl="parChTrans1D2" presStyleIdx="8" presStyleCnt="9"/>
      <dgm:spPr/>
    </dgm:pt>
    <dgm:pt modelId="{EB299F5C-6CDC-4949-82A9-BE8445345B4B}" type="pres">
      <dgm:prSet presAssocID="{5A9F503C-3E1A-425C-A29A-D5E4ABFD1AF1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D195AA01-AFCB-4821-BA71-B89E5B46CDA4}" srcId="{3670C161-CF10-4EDE-8C48-9F2591F08DC3}" destId="{085AE026-068A-4DE1-9AD5-B27886792FAB}" srcOrd="2" destOrd="0" parTransId="{EA528B86-0C13-410E-B331-B4FFEF396C26}" sibTransId="{62419963-414C-4551-92DA-C57B43347A0B}"/>
    <dgm:cxn modelId="{8C77A106-BE40-4034-ACD2-455AD090DBBF}" type="presOf" srcId="{E64E49BE-FF0A-498C-834D-D80C9B75E5EF}" destId="{6FA7B6BA-C41C-44F0-89D0-A7729BC72FDF}" srcOrd="1" destOrd="0" presId="urn:microsoft.com/office/officeart/2005/8/layout/hierarchy3"/>
    <dgm:cxn modelId="{45DD9B07-CE32-4A81-A4C1-8CB3F299D291}" type="presOf" srcId="{2FD227EC-E359-4A25-8766-5DFB21EDCC49}" destId="{63F190D3-0C96-4BE8-BF08-5C7D26C39A30}" srcOrd="0" destOrd="0" presId="urn:microsoft.com/office/officeart/2005/8/layout/hierarchy3"/>
    <dgm:cxn modelId="{430FE30B-BEF2-47E8-9BA0-606127EECB58}" srcId="{3670C161-CF10-4EDE-8C48-9F2591F08DC3}" destId="{2FD227EC-E359-4A25-8766-5DFB21EDCC49}" srcOrd="0" destOrd="0" parTransId="{ACD2F931-4DB2-4EBD-83CC-D11A55530691}" sibTransId="{184BEB43-8798-4213-982D-E019E1BD3422}"/>
    <dgm:cxn modelId="{BE163E0D-5661-4029-A81F-5AFF772CB5F4}" type="presOf" srcId="{085AE026-068A-4DE1-9AD5-B27886792FAB}" destId="{05554398-641A-41BD-A8E0-DF90AC604756}" srcOrd="0" destOrd="0" presId="urn:microsoft.com/office/officeart/2005/8/layout/hierarchy3"/>
    <dgm:cxn modelId="{2DE86E15-09DE-42E6-8681-C8A4D5B3DD34}" type="presOf" srcId="{8B3E043D-F364-466A-9C98-3AD06819C534}" destId="{0D1191D1-E3BF-41DF-B958-58EC140FAD31}" srcOrd="0" destOrd="0" presId="urn:microsoft.com/office/officeart/2005/8/layout/hierarchy3"/>
    <dgm:cxn modelId="{689DC71E-F605-4DA5-9355-8A34BAFA1E4A}" srcId="{61F9F250-BF11-4B31-82D6-6EEC0A8C9FCB}" destId="{07D7F3F1-F74F-442C-9333-721328AD3EC7}" srcOrd="0" destOrd="0" parTransId="{6F9E921E-D597-493F-A4C4-A68AEEBA2D83}" sibTransId="{37AEC275-3389-4F91-84D5-2DFF2C7E4747}"/>
    <dgm:cxn modelId="{00F85826-F598-41E6-A931-6CBA9E832B67}" srcId="{5F10B23D-7247-4E08-8CE5-5385D4F315E1}" destId="{61F9F250-BF11-4B31-82D6-6EEC0A8C9FCB}" srcOrd="0" destOrd="0" parTransId="{D479C4BE-5BCE-4C15-9432-E16A350D90B3}" sibTransId="{29EF5398-F935-4FE6-A312-8EBCF1301369}"/>
    <dgm:cxn modelId="{110A1328-EEC0-43FE-908D-5304FCF53A9D}" srcId="{5F10B23D-7247-4E08-8CE5-5385D4F315E1}" destId="{E64E49BE-FF0A-498C-834D-D80C9B75E5EF}" srcOrd="2" destOrd="0" parTransId="{88EC0A8B-66D2-44B0-BD04-BB4F10992FDE}" sibTransId="{EA84B5A6-2133-4D99-8353-A06DC75D48E6}"/>
    <dgm:cxn modelId="{59E68C39-9120-4AD8-9C1D-73B572D16B68}" type="presOf" srcId="{65F33A13-2C10-4C62-8C85-1CB1CA624DC9}" destId="{8037224D-BB87-4D25-A08A-7A0A783609AA}" srcOrd="0" destOrd="0" presId="urn:microsoft.com/office/officeart/2005/8/layout/hierarchy3"/>
    <dgm:cxn modelId="{E439C93D-A0EB-4B5F-99D5-41D196F2845F}" type="presOf" srcId="{2DDDCA52-2EDD-4257-A195-581AC2875F8F}" destId="{5EEA1B42-252E-4FFF-AC5B-AA52BEB3FDA0}" srcOrd="0" destOrd="0" presId="urn:microsoft.com/office/officeart/2005/8/layout/hierarchy3"/>
    <dgm:cxn modelId="{E3E3405C-E239-4D24-BAED-0DE8BED8EAC7}" srcId="{5F10B23D-7247-4E08-8CE5-5385D4F315E1}" destId="{C847633E-5E11-42F2-8ADE-0B54A311D3A2}" srcOrd="4" destOrd="0" parTransId="{C92932BF-BA76-45F1-BCC0-C36E6F11230A}" sibTransId="{4EFD95CD-4936-4D0C-93A8-CD3E94F121F7}"/>
    <dgm:cxn modelId="{94F2D85C-EECA-41D5-92C6-DD0F3A6C5620}" srcId="{C847633E-5E11-42F2-8ADE-0B54A311D3A2}" destId="{5A9F503C-3E1A-425C-A29A-D5E4ABFD1AF1}" srcOrd="1" destOrd="0" parTransId="{65F33A13-2C10-4C62-8C85-1CB1CA624DC9}" sibTransId="{01004852-CAC6-42D8-85F4-9287CCED3030}"/>
    <dgm:cxn modelId="{5EEFB864-56FE-47BF-A315-735D45D5ECE1}" type="presOf" srcId="{23E3D690-B856-46D9-8CDE-12C33517C775}" destId="{9C87C572-D4A1-407C-898B-598F25242E76}" srcOrd="1" destOrd="0" presId="urn:microsoft.com/office/officeart/2005/8/layout/hierarchy3"/>
    <dgm:cxn modelId="{05600945-9B09-41D4-9E9E-1D4B27AB6702}" type="presOf" srcId="{ACD2F931-4DB2-4EBD-83CC-D11A55530691}" destId="{18492FCF-0961-497C-A0E8-625815F5582B}" srcOrd="0" destOrd="0" presId="urn:microsoft.com/office/officeart/2005/8/layout/hierarchy3"/>
    <dgm:cxn modelId="{C42A5068-D1C2-4E3F-8DB2-143161231516}" type="presOf" srcId="{61F9F250-BF11-4B31-82D6-6EEC0A8C9FCB}" destId="{27B70E7F-A545-4423-B034-0493AA79BB92}" srcOrd="0" destOrd="0" presId="urn:microsoft.com/office/officeart/2005/8/layout/hierarchy3"/>
    <dgm:cxn modelId="{ECDCF469-2C46-4FD9-B8BE-407EB8BA2702}" type="presOf" srcId="{6F9E921E-D597-493F-A4C4-A68AEEBA2D83}" destId="{7954F933-2175-4E2A-81FD-9803F89EA5B0}" srcOrd="0" destOrd="0" presId="urn:microsoft.com/office/officeart/2005/8/layout/hierarchy3"/>
    <dgm:cxn modelId="{28D76A6C-9865-49DC-9F61-BCB2F2494C51}" type="presOf" srcId="{61F9F250-BF11-4B31-82D6-6EEC0A8C9FCB}" destId="{A48876FA-1DC4-4D13-9665-576CF8518DDF}" srcOrd="1" destOrd="0" presId="urn:microsoft.com/office/officeart/2005/8/layout/hierarchy3"/>
    <dgm:cxn modelId="{60AFCB6C-84F9-4AFD-ABEE-9BA4634926DB}" type="presOf" srcId="{1B639008-544D-4CA8-8AA0-11FA88011F13}" destId="{1D48B172-67DD-4250-92F0-D6772FED1860}" srcOrd="0" destOrd="0" presId="urn:microsoft.com/office/officeart/2005/8/layout/hierarchy3"/>
    <dgm:cxn modelId="{4884714E-5E82-4004-A2F2-AB7E9A0681D0}" srcId="{61F9F250-BF11-4B31-82D6-6EEC0A8C9FCB}" destId="{39931306-6796-4E65-AE94-BFAA48097DB4}" srcOrd="1" destOrd="0" parTransId="{478FA5E1-8661-40D6-B74F-D545E331A7B9}" sibTransId="{80A80DEA-14ED-410D-A339-74C3164FB23C}"/>
    <dgm:cxn modelId="{3830C681-7F74-48F0-9308-D50708DC04E2}" type="presOf" srcId="{478FA5E1-8661-40D6-B74F-D545E331A7B9}" destId="{CE1C7B26-C833-409A-977B-9BE8891F8A90}" srcOrd="0" destOrd="0" presId="urn:microsoft.com/office/officeart/2005/8/layout/hierarchy3"/>
    <dgm:cxn modelId="{11D74A83-A7A9-427F-A037-83C0F9D117A0}" srcId="{3670C161-CF10-4EDE-8C48-9F2591F08DC3}" destId="{7E3CFADF-B94D-4C25-A466-0C59A61530F4}" srcOrd="1" destOrd="0" parTransId="{44B2C0FB-C1F5-4A6F-8F98-82DE87940C24}" sibTransId="{1B78EF5C-E4C7-4BCE-A9FF-BECF4E6632FB}"/>
    <dgm:cxn modelId="{29CDC184-9D30-42C6-A5A3-928AA99343A1}" type="presOf" srcId="{07D7F3F1-F74F-442C-9333-721328AD3EC7}" destId="{D3FB4180-F97E-4324-91DB-1AEECA7F1035}" srcOrd="0" destOrd="0" presId="urn:microsoft.com/office/officeart/2005/8/layout/hierarchy3"/>
    <dgm:cxn modelId="{D8A56385-E0E0-4F58-B363-4CE5C716B32C}" type="presOf" srcId="{44B2C0FB-C1F5-4A6F-8F98-82DE87940C24}" destId="{9432B985-8FDA-4C15-85A9-872D381D21BE}" srcOrd="0" destOrd="0" presId="urn:microsoft.com/office/officeart/2005/8/layout/hierarchy3"/>
    <dgm:cxn modelId="{0F63D48F-A959-4A00-901A-E6C7AD7F6EBD}" type="presOf" srcId="{9B306F8F-27C9-42B1-BA44-0DF5E12B06B0}" destId="{BEF4167C-E9D9-4121-BF5D-7C78F78EAF95}" srcOrd="0" destOrd="0" presId="urn:microsoft.com/office/officeart/2005/8/layout/hierarchy3"/>
    <dgm:cxn modelId="{E00FBC96-A2CC-417E-A998-74D0A69C00C6}" srcId="{5F10B23D-7247-4E08-8CE5-5385D4F315E1}" destId="{3670C161-CF10-4EDE-8C48-9F2591F08DC3}" srcOrd="3" destOrd="0" parTransId="{B4F325C4-D61F-4DA2-8EEA-BDCE856848A3}" sibTransId="{80466F37-0FDE-447C-9532-54644AE08319}"/>
    <dgm:cxn modelId="{6B25A398-A2F7-4C8E-8B8E-9E0912E711FD}" type="presOf" srcId="{C847633E-5E11-42F2-8ADE-0B54A311D3A2}" destId="{9FF636A0-7A6C-43B8-9E71-8A5647206829}" srcOrd="0" destOrd="0" presId="urn:microsoft.com/office/officeart/2005/8/layout/hierarchy3"/>
    <dgm:cxn modelId="{B48F4499-5985-4840-AF8C-EDDD67D81BBB}" type="presOf" srcId="{5A9F503C-3E1A-425C-A29A-D5E4ABFD1AF1}" destId="{EB299F5C-6CDC-4949-82A9-BE8445345B4B}" srcOrd="0" destOrd="0" presId="urn:microsoft.com/office/officeart/2005/8/layout/hierarchy3"/>
    <dgm:cxn modelId="{083D2AA3-BD43-4687-B5F0-962BD397F0A7}" srcId="{23E3D690-B856-46D9-8CDE-12C33517C775}" destId="{1B639008-544D-4CA8-8AA0-11FA88011F13}" srcOrd="1" destOrd="0" parTransId="{566E5B97-CCAF-43DC-BF38-758056555DB5}" sibTransId="{F8B89BF4-383A-4AEE-B7EC-8BDC1D1F5CE0}"/>
    <dgm:cxn modelId="{5BFE23AD-2E8F-4780-A4B8-FC7380ACF5D4}" type="presOf" srcId="{23E3D690-B856-46D9-8CDE-12C33517C775}" destId="{9728AB4D-9F4A-402A-BA83-01D9477D857F}" srcOrd="0" destOrd="0" presId="urn:microsoft.com/office/officeart/2005/8/layout/hierarchy3"/>
    <dgm:cxn modelId="{67BABDB2-7A22-4E42-BD7C-F3C3F4B477F9}" type="presOf" srcId="{EA528B86-0C13-410E-B331-B4FFEF396C26}" destId="{86691771-7359-4458-A695-29FAE62C1612}" srcOrd="0" destOrd="0" presId="urn:microsoft.com/office/officeart/2005/8/layout/hierarchy3"/>
    <dgm:cxn modelId="{9104E4B5-934D-4479-AE72-D2CBEDD0463F}" type="presOf" srcId="{5F10B23D-7247-4E08-8CE5-5385D4F315E1}" destId="{F2FC8077-5D08-4BF6-AA9B-7341994EC873}" srcOrd="0" destOrd="0" presId="urn:microsoft.com/office/officeart/2005/8/layout/hierarchy3"/>
    <dgm:cxn modelId="{CB07D6CD-5BB8-4AC3-BB1A-C071D47AE2C0}" type="presOf" srcId="{6E0B6946-9373-4D24-B774-0B4FC07EF64F}" destId="{581EA032-5A1E-42DF-8E32-B397D98D9B80}" srcOrd="0" destOrd="0" presId="urn:microsoft.com/office/officeart/2005/8/layout/hierarchy3"/>
    <dgm:cxn modelId="{07AF3ED0-5615-470F-AC33-771B9B75FBE6}" type="presOf" srcId="{566E5B97-CCAF-43DC-BF38-758056555DB5}" destId="{2BE7C8E3-B5E4-459E-9733-9624A0BA9668}" srcOrd="0" destOrd="0" presId="urn:microsoft.com/office/officeart/2005/8/layout/hierarchy3"/>
    <dgm:cxn modelId="{350ADCD0-7F77-4262-BBC7-01E7F80CD0A9}" srcId="{5F10B23D-7247-4E08-8CE5-5385D4F315E1}" destId="{23E3D690-B856-46D9-8CDE-12C33517C775}" srcOrd="1" destOrd="0" parTransId="{A053696A-949A-4C11-99B6-8E7BF31BF0F5}" sibTransId="{C12A7466-42F8-44E7-A4F8-672A75FFB2EC}"/>
    <dgm:cxn modelId="{46EC12D9-A9EA-4A49-9B1D-05D269B53522}" srcId="{C847633E-5E11-42F2-8ADE-0B54A311D3A2}" destId="{6E0B6946-9373-4D24-B774-0B4FC07EF64F}" srcOrd="0" destOrd="0" parTransId="{9B306F8F-27C9-42B1-BA44-0DF5E12B06B0}" sibTransId="{9D45D6EC-646C-4EE8-86D1-74029F092131}"/>
    <dgm:cxn modelId="{48E54BDF-ABC6-4E8B-8391-E76B3C74F724}" type="presOf" srcId="{C847633E-5E11-42F2-8ADE-0B54A311D3A2}" destId="{E251B67C-C08D-4E1F-B1EB-51330E352905}" srcOrd="1" destOrd="0" presId="urn:microsoft.com/office/officeart/2005/8/layout/hierarchy3"/>
    <dgm:cxn modelId="{8A956EE1-7891-434C-BCA5-53693A7472FA}" srcId="{23E3D690-B856-46D9-8CDE-12C33517C775}" destId="{8B3E043D-F364-466A-9C98-3AD06819C534}" srcOrd="0" destOrd="0" parTransId="{2DDDCA52-2EDD-4257-A195-581AC2875F8F}" sibTransId="{AC472BB5-5625-438D-9D51-EBF7D8E4E933}"/>
    <dgm:cxn modelId="{51E18BE5-1786-43CD-A56D-46A31FD56A7B}" type="presOf" srcId="{3670C161-CF10-4EDE-8C48-9F2591F08DC3}" destId="{8E203747-3C17-42FC-BC48-1E528DDB5F90}" srcOrd="1" destOrd="0" presId="urn:microsoft.com/office/officeart/2005/8/layout/hierarchy3"/>
    <dgm:cxn modelId="{9C8749EB-5C8F-48A2-B878-EA03505A351F}" type="presOf" srcId="{7E3CFADF-B94D-4C25-A466-0C59A61530F4}" destId="{A765AC5E-0C7B-4F93-BF6C-0DE6F1D87C02}" srcOrd="0" destOrd="0" presId="urn:microsoft.com/office/officeart/2005/8/layout/hierarchy3"/>
    <dgm:cxn modelId="{997E7AEF-1302-43CB-8E4A-5FE48CEB2752}" type="presOf" srcId="{E64E49BE-FF0A-498C-834D-D80C9B75E5EF}" destId="{0DC6358E-BB48-4BE9-8DB6-01DE3E55C358}" srcOrd="0" destOrd="0" presId="urn:microsoft.com/office/officeart/2005/8/layout/hierarchy3"/>
    <dgm:cxn modelId="{BE36A7F9-1D0B-4043-88CC-442FB7128A59}" type="presOf" srcId="{39931306-6796-4E65-AE94-BFAA48097DB4}" destId="{B3F8B078-D839-483C-89EE-49D3B51DE69D}" srcOrd="0" destOrd="0" presId="urn:microsoft.com/office/officeart/2005/8/layout/hierarchy3"/>
    <dgm:cxn modelId="{AC75CEF9-5BA9-4269-90CE-FA38AB322040}" type="presOf" srcId="{3670C161-CF10-4EDE-8C48-9F2591F08DC3}" destId="{F7C0327D-D495-44AA-B588-F08D1188FDD8}" srcOrd="0" destOrd="0" presId="urn:microsoft.com/office/officeart/2005/8/layout/hierarchy3"/>
    <dgm:cxn modelId="{858F5B08-553B-489A-9F60-6CD4E6904175}" type="presParOf" srcId="{F2FC8077-5D08-4BF6-AA9B-7341994EC873}" destId="{4D583F5F-75BF-49DA-B9B2-1788FD41E3B8}" srcOrd="0" destOrd="0" presId="urn:microsoft.com/office/officeart/2005/8/layout/hierarchy3"/>
    <dgm:cxn modelId="{5015E3E7-261E-43CB-ABD9-132061C200D2}" type="presParOf" srcId="{4D583F5F-75BF-49DA-B9B2-1788FD41E3B8}" destId="{0E82406A-D6D6-4D77-8D9A-7D329F6FDFFD}" srcOrd="0" destOrd="0" presId="urn:microsoft.com/office/officeart/2005/8/layout/hierarchy3"/>
    <dgm:cxn modelId="{DB1907EE-7761-4593-B4FA-7D655A6CCECE}" type="presParOf" srcId="{0E82406A-D6D6-4D77-8D9A-7D329F6FDFFD}" destId="{27B70E7F-A545-4423-B034-0493AA79BB92}" srcOrd="0" destOrd="0" presId="urn:microsoft.com/office/officeart/2005/8/layout/hierarchy3"/>
    <dgm:cxn modelId="{284ECEBA-83F6-4DDC-8AB8-BA01257001DB}" type="presParOf" srcId="{0E82406A-D6D6-4D77-8D9A-7D329F6FDFFD}" destId="{A48876FA-1DC4-4D13-9665-576CF8518DDF}" srcOrd="1" destOrd="0" presId="urn:microsoft.com/office/officeart/2005/8/layout/hierarchy3"/>
    <dgm:cxn modelId="{10B7CF10-BEFD-48D3-AE08-CA9A6EE12930}" type="presParOf" srcId="{4D583F5F-75BF-49DA-B9B2-1788FD41E3B8}" destId="{C98B3229-251B-4844-8D87-F8DB89721978}" srcOrd="1" destOrd="0" presId="urn:microsoft.com/office/officeart/2005/8/layout/hierarchy3"/>
    <dgm:cxn modelId="{060BA1DB-5095-49EF-9163-4DFC34ABE329}" type="presParOf" srcId="{C98B3229-251B-4844-8D87-F8DB89721978}" destId="{7954F933-2175-4E2A-81FD-9803F89EA5B0}" srcOrd="0" destOrd="0" presId="urn:microsoft.com/office/officeart/2005/8/layout/hierarchy3"/>
    <dgm:cxn modelId="{8ADACD0C-77FC-4D60-8EF6-C26D3C5EEDD7}" type="presParOf" srcId="{C98B3229-251B-4844-8D87-F8DB89721978}" destId="{D3FB4180-F97E-4324-91DB-1AEECA7F1035}" srcOrd="1" destOrd="0" presId="urn:microsoft.com/office/officeart/2005/8/layout/hierarchy3"/>
    <dgm:cxn modelId="{C76B182B-36F6-401D-9F7F-CF14DFBDF732}" type="presParOf" srcId="{C98B3229-251B-4844-8D87-F8DB89721978}" destId="{CE1C7B26-C833-409A-977B-9BE8891F8A90}" srcOrd="2" destOrd="0" presId="urn:microsoft.com/office/officeart/2005/8/layout/hierarchy3"/>
    <dgm:cxn modelId="{9F11EB3A-4276-4711-ABDC-4EEE2A2BE9F2}" type="presParOf" srcId="{C98B3229-251B-4844-8D87-F8DB89721978}" destId="{B3F8B078-D839-483C-89EE-49D3B51DE69D}" srcOrd="3" destOrd="0" presId="urn:microsoft.com/office/officeart/2005/8/layout/hierarchy3"/>
    <dgm:cxn modelId="{B6DF80F5-D34E-4AC8-8902-DD695879AEF5}" type="presParOf" srcId="{F2FC8077-5D08-4BF6-AA9B-7341994EC873}" destId="{977AD037-493F-49B4-A6B0-1AAD9DB5D6D7}" srcOrd="1" destOrd="0" presId="urn:microsoft.com/office/officeart/2005/8/layout/hierarchy3"/>
    <dgm:cxn modelId="{FA5CA2C7-19ED-4F07-B78B-D80660959988}" type="presParOf" srcId="{977AD037-493F-49B4-A6B0-1AAD9DB5D6D7}" destId="{70C9A522-BE90-444F-A921-EFBEE49AA2A4}" srcOrd="0" destOrd="0" presId="urn:microsoft.com/office/officeart/2005/8/layout/hierarchy3"/>
    <dgm:cxn modelId="{7FAE2F4C-202E-48BA-B288-76C1E1E480CE}" type="presParOf" srcId="{70C9A522-BE90-444F-A921-EFBEE49AA2A4}" destId="{9728AB4D-9F4A-402A-BA83-01D9477D857F}" srcOrd="0" destOrd="0" presId="urn:microsoft.com/office/officeart/2005/8/layout/hierarchy3"/>
    <dgm:cxn modelId="{F254745C-C46D-4C1A-B2BA-91CA7307C0C4}" type="presParOf" srcId="{70C9A522-BE90-444F-A921-EFBEE49AA2A4}" destId="{9C87C572-D4A1-407C-898B-598F25242E76}" srcOrd="1" destOrd="0" presId="urn:microsoft.com/office/officeart/2005/8/layout/hierarchy3"/>
    <dgm:cxn modelId="{14DAD35B-288C-4ABC-B518-9A682066626C}" type="presParOf" srcId="{977AD037-493F-49B4-A6B0-1AAD9DB5D6D7}" destId="{08808B42-78EA-4571-8A19-5D0A64FF3286}" srcOrd="1" destOrd="0" presId="urn:microsoft.com/office/officeart/2005/8/layout/hierarchy3"/>
    <dgm:cxn modelId="{E1423E25-75B8-4188-BC21-460005F74449}" type="presParOf" srcId="{08808B42-78EA-4571-8A19-5D0A64FF3286}" destId="{5EEA1B42-252E-4FFF-AC5B-AA52BEB3FDA0}" srcOrd="0" destOrd="0" presId="urn:microsoft.com/office/officeart/2005/8/layout/hierarchy3"/>
    <dgm:cxn modelId="{FD240296-6571-4F82-B749-00CBE9580C9E}" type="presParOf" srcId="{08808B42-78EA-4571-8A19-5D0A64FF3286}" destId="{0D1191D1-E3BF-41DF-B958-58EC140FAD31}" srcOrd="1" destOrd="0" presId="urn:microsoft.com/office/officeart/2005/8/layout/hierarchy3"/>
    <dgm:cxn modelId="{F85C5B1A-D5F4-4AD9-AF05-2B1E3F37FC11}" type="presParOf" srcId="{08808B42-78EA-4571-8A19-5D0A64FF3286}" destId="{2BE7C8E3-B5E4-459E-9733-9624A0BA9668}" srcOrd="2" destOrd="0" presId="urn:microsoft.com/office/officeart/2005/8/layout/hierarchy3"/>
    <dgm:cxn modelId="{D4107F77-8F3B-4A06-9C9B-803D71ABE7DB}" type="presParOf" srcId="{08808B42-78EA-4571-8A19-5D0A64FF3286}" destId="{1D48B172-67DD-4250-92F0-D6772FED1860}" srcOrd="3" destOrd="0" presId="urn:microsoft.com/office/officeart/2005/8/layout/hierarchy3"/>
    <dgm:cxn modelId="{550EC16D-44D1-4F13-9B87-014E053377F0}" type="presParOf" srcId="{F2FC8077-5D08-4BF6-AA9B-7341994EC873}" destId="{F7BA75E9-9521-4CF6-8643-72D266BE58A7}" srcOrd="2" destOrd="0" presId="urn:microsoft.com/office/officeart/2005/8/layout/hierarchy3"/>
    <dgm:cxn modelId="{DFB77F90-7C13-48CB-9E9E-5DEB548F311B}" type="presParOf" srcId="{F7BA75E9-9521-4CF6-8643-72D266BE58A7}" destId="{14BB3564-F7BD-4D82-B697-CB5D9588CBDE}" srcOrd="0" destOrd="0" presId="urn:microsoft.com/office/officeart/2005/8/layout/hierarchy3"/>
    <dgm:cxn modelId="{7C326E76-9593-480C-BD67-301448C1A7CB}" type="presParOf" srcId="{14BB3564-F7BD-4D82-B697-CB5D9588CBDE}" destId="{0DC6358E-BB48-4BE9-8DB6-01DE3E55C358}" srcOrd="0" destOrd="0" presId="urn:microsoft.com/office/officeart/2005/8/layout/hierarchy3"/>
    <dgm:cxn modelId="{6169DBB3-7B63-4546-AA1E-9A94E4177A83}" type="presParOf" srcId="{14BB3564-F7BD-4D82-B697-CB5D9588CBDE}" destId="{6FA7B6BA-C41C-44F0-89D0-A7729BC72FDF}" srcOrd="1" destOrd="0" presId="urn:microsoft.com/office/officeart/2005/8/layout/hierarchy3"/>
    <dgm:cxn modelId="{FF74A957-5F07-4B9A-B99E-332DE19AC444}" type="presParOf" srcId="{F7BA75E9-9521-4CF6-8643-72D266BE58A7}" destId="{353C2545-C395-48E3-BD73-2DCEA9042342}" srcOrd="1" destOrd="0" presId="urn:microsoft.com/office/officeart/2005/8/layout/hierarchy3"/>
    <dgm:cxn modelId="{E80F9B64-CAF6-4B37-898A-DD563E213CAE}" type="presParOf" srcId="{F2FC8077-5D08-4BF6-AA9B-7341994EC873}" destId="{81832D92-B74F-4436-82B5-670F571AF64E}" srcOrd="3" destOrd="0" presId="urn:microsoft.com/office/officeart/2005/8/layout/hierarchy3"/>
    <dgm:cxn modelId="{A727D0EB-D3B8-4D3E-A444-0CAC75CED40F}" type="presParOf" srcId="{81832D92-B74F-4436-82B5-670F571AF64E}" destId="{18AFA36F-81CA-4C7B-B410-1B18199A5D65}" srcOrd="0" destOrd="0" presId="urn:microsoft.com/office/officeart/2005/8/layout/hierarchy3"/>
    <dgm:cxn modelId="{68A07C32-B2D9-445E-A2CB-63D6CAB0262D}" type="presParOf" srcId="{18AFA36F-81CA-4C7B-B410-1B18199A5D65}" destId="{F7C0327D-D495-44AA-B588-F08D1188FDD8}" srcOrd="0" destOrd="0" presId="urn:microsoft.com/office/officeart/2005/8/layout/hierarchy3"/>
    <dgm:cxn modelId="{18E78675-A4B6-4970-BD66-B6312E4E9546}" type="presParOf" srcId="{18AFA36F-81CA-4C7B-B410-1B18199A5D65}" destId="{8E203747-3C17-42FC-BC48-1E528DDB5F90}" srcOrd="1" destOrd="0" presId="urn:microsoft.com/office/officeart/2005/8/layout/hierarchy3"/>
    <dgm:cxn modelId="{F6790B81-BB80-4AEC-A37F-18CF00E22B57}" type="presParOf" srcId="{81832D92-B74F-4436-82B5-670F571AF64E}" destId="{71DF62BA-B7EC-4DFE-8664-9785BB98FA9B}" srcOrd="1" destOrd="0" presId="urn:microsoft.com/office/officeart/2005/8/layout/hierarchy3"/>
    <dgm:cxn modelId="{5A08B5A8-CFF0-4CD0-936A-D74A04AC2032}" type="presParOf" srcId="{71DF62BA-B7EC-4DFE-8664-9785BB98FA9B}" destId="{18492FCF-0961-497C-A0E8-625815F5582B}" srcOrd="0" destOrd="0" presId="urn:microsoft.com/office/officeart/2005/8/layout/hierarchy3"/>
    <dgm:cxn modelId="{3BC84CF5-9958-43C8-9712-2C6FB4CB4869}" type="presParOf" srcId="{71DF62BA-B7EC-4DFE-8664-9785BB98FA9B}" destId="{63F190D3-0C96-4BE8-BF08-5C7D26C39A30}" srcOrd="1" destOrd="0" presId="urn:microsoft.com/office/officeart/2005/8/layout/hierarchy3"/>
    <dgm:cxn modelId="{1574F362-54D8-4864-9B27-DE745521C50B}" type="presParOf" srcId="{71DF62BA-B7EC-4DFE-8664-9785BB98FA9B}" destId="{9432B985-8FDA-4C15-85A9-872D381D21BE}" srcOrd="2" destOrd="0" presId="urn:microsoft.com/office/officeart/2005/8/layout/hierarchy3"/>
    <dgm:cxn modelId="{6C565D71-AE33-44AB-9214-FC79021B7FA1}" type="presParOf" srcId="{71DF62BA-B7EC-4DFE-8664-9785BB98FA9B}" destId="{A765AC5E-0C7B-4F93-BF6C-0DE6F1D87C02}" srcOrd="3" destOrd="0" presId="urn:microsoft.com/office/officeart/2005/8/layout/hierarchy3"/>
    <dgm:cxn modelId="{185ECD53-176A-41B0-9E52-66BBB27CCEF5}" type="presParOf" srcId="{71DF62BA-B7EC-4DFE-8664-9785BB98FA9B}" destId="{86691771-7359-4458-A695-29FAE62C1612}" srcOrd="4" destOrd="0" presId="urn:microsoft.com/office/officeart/2005/8/layout/hierarchy3"/>
    <dgm:cxn modelId="{F1928821-AB4C-492F-80F8-8342F47EC1E6}" type="presParOf" srcId="{71DF62BA-B7EC-4DFE-8664-9785BB98FA9B}" destId="{05554398-641A-41BD-A8E0-DF90AC604756}" srcOrd="5" destOrd="0" presId="urn:microsoft.com/office/officeart/2005/8/layout/hierarchy3"/>
    <dgm:cxn modelId="{8860D2E3-F065-4163-BA10-F07AC4182E16}" type="presParOf" srcId="{F2FC8077-5D08-4BF6-AA9B-7341994EC873}" destId="{7C1EC2B3-C3A4-46B6-91A1-8927E6DB6BEF}" srcOrd="4" destOrd="0" presId="urn:microsoft.com/office/officeart/2005/8/layout/hierarchy3"/>
    <dgm:cxn modelId="{EAECE915-E33D-49B0-84CC-5AADA8F4D866}" type="presParOf" srcId="{7C1EC2B3-C3A4-46B6-91A1-8927E6DB6BEF}" destId="{83F277B7-BECF-4B26-AF90-61C3134EC87A}" srcOrd="0" destOrd="0" presId="urn:microsoft.com/office/officeart/2005/8/layout/hierarchy3"/>
    <dgm:cxn modelId="{BDA623B2-CD6D-4C1B-B0A4-3B2F15888922}" type="presParOf" srcId="{83F277B7-BECF-4B26-AF90-61C3134EC87A}" destId="{9FF636A0-7A6C-43B8-9E71-8A5647206829}" srcOrd="0" destOrd="0" presId="urn:microsoft.com/office/officeart/2005/8/layout/hierarchy3"/>
    <dgm:cxn modelId="{4E88814A-A986-4D97-96BE-DFCB3A88CC94}" type="presParOf" srcId="{83F277B7-BECF-4B26-AF90-61C3134EC87A}" destId="{E251B67C-C08D-4E1F-B1EB-51330E352905}" srcOrd="1" destOrd="0" presId="urn:microsoft.com/office/officeart/2005/8/layout/hierarchy3"/>
    <dgm:cxn modelId="{FC9A4B09-36E5-42C5-B094-0CFE7160471B}" type="presParOf" srcId="{7C1EC2B3-C3A4-46B6-91A1-8927E6DB6BEF}" destId="{571FC88C-4212-4AE0-8195-0F6DAA52468A}" srcOrd="1" destOrd="0" presId="urn:microsoft.com/office/officeart/2005/8/layout/hierarchy3"/>
    <dgm:cxn modelId="{AAD8F9C9-A315-4063-9E00-3178EC47A8C1}" type="presParOf" srcId="{571FC88C-4212-4AE0-8195-0F6DAA52468A}" destId="{BEF4167C-E9D9-4121-BF5D-7C78F78EAF95}" srcOrd="0" destOrd="0" presId="urn:microsoft.com/office/officeart/2005/8/layout/hierarchy3"/>
    <dgm:cxn modelId="{68E440FE-ABBD-49B6-986A-60E5F036CC61}" type="presParOf" srcId="{571FC88C-4212-4AE0-8195-0F6DAA52468A}" destId="{581EA032-5A1E-42DF-8E32-B397D98D9B80}" srcOrd="1" destOrd="0" presId="urn:microsoft.com/office/officeart/2005/8/layout/hierarchy3"/>
    <dgm:cxn modelId="{92819066-F01B-421A-9C18-C4013417241C}" type="presParOf" srcId="{571FC88C-4212-4AE0-8195-0F6DAA52468A}" destId="{8037224D-BB87-4D25-A08A-7A0A783609AA}" srcOrd="2" destOrd="0" presId="urn:microsoft.com/office/officeart/2005/8/layout/hierarchy3"/>
    <dgm:cxn modelId="{B4A70B00-61CC-4307-9560-AF27CC93887A}" type="presParOf" srcId="{571FC88C-4212-4AE0-8195-0F6DAA52468A}" destId="{EB299F5C-6CDC-4949-82A9-BE8445345B4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BB2981-0B62-4260-A7CB-DD5F2ED4C08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BED76CE-41EC-417E-AAA2-35B023F62E55}">
      <dgm:prSet/>
      <dgm:spPr/>
      <dgm:t>
        <a:bodyPr/>
        <a:lstStyle/>
        <a:p>
          <a:r>
            <a:rPr lang="en-US" b="1"/>
            <a:t>Mitigation Results</a:t>
          </a:r>
          <a:r>
            <a:rPr lang="en-US"/>
            <a:t>: Complete breakdown of prompt engineering effectiveness</a:t>
          </a:r>
        </a:p>
      </dgm:t>
    </dgm:pt>
    <dgm:pt modelId="{7AC9D46F-488F-4CBA-8E22-FEEE3CEA67C4}" type="parTrans" cxnId="{536EB607-61C4-480B-8977-9E5EB208DE14}">
      <dgm:prSet/>
      <dgm:spPr/>
      <dgm:t>
        <a:bodyPr/>
        <a:lstStyle/>
        <a:p>
          <a:endParaRPr lang="en-US"/>
        </a:p>
      </dgm:t>
    </dgm:pt>
    <dgm:pt modelId="{BF25BB15-6D58-4C62-8666-7EBBA478AC10}" type="sibTrans" cxnId="{536EB607-61C4-480B-8977-9E5EB208DE14}">
      <dgm:prSet/>
      <dgm:spPr/>
      <dgm:t>
        <a:bodyPr/>
        <a:lstStyle/>
        <a:p>
          <a:endParaRPr lang="en-US"/>
        </a:p>
      </dgm:t>
    </dgm:pt>
    <dgm:pt modelId="{4775FEE1-7E6B-4207-9560-1BFE3AD98FEC}">
      <dgm:prSet/>
      <dgm:spPr/>
      <dgm:t>
        <a:bodyPr/>
        <a:lstStyle/>
        <a:p>
          <a:r>
            <a:rPr lang="en-US" b="1"/>
            <a:t>SD v1.5 Results</a:t>
          </a:r>
          <a:r>
            <a:rPr lang="en-US"/>
            <a:t>: Race Bias-Amp reduced</a:t>
          </a:r>
        </a:p>
      </dgm:t>
    </dgm:pt>
    <dgm:pt modelId="{E3C54134-49BB-4889-97F3-164C90959234}" type="parTrans" cxnId="{D75CE517-664F-4653-B189-AEF3A3BF5C82}">
      <dgm:prSet/>
      <dgm:spPr/>
      <dgm:t>
        <a:bodyPr/>
        <a:lstStyle/>
        <a:p>
          <a:endParaRPr lang="en-US"/>
        </a:p>
      </dgm:t>
    </dgm:pt>
    <dgm:pt modelId="{9D17E0AE-C6E6-4875-8D44-ABE9772B7530}" type="sibTrans" cxnId="{D75CE517-664F-4653-B189-AEF3A3BF5C82}">
      <dgm:prSet/>
      <dgm:spPr/>
      <dgm:t>
        <a:bodyPr/>
        <a:lstStyle/>
        <a:p>
          <a:endParaRPr lang="en-US"/>
        </a:p>
      </dgm:t>
    </dgm:pt>
    <dgm:pt modelId="{A829F079-323F-4EFB-A123-D5A0E5928F5A}">
      <dgm:prSet/>
      <dgm:spPr/>
      <dgm:t>
        <a:bodyPr/>
        <a:lstStyle/>
        <a:p>
          <a:r>
            <a:rPr lang="en-US" b="1"/>
            <a:t>Flux Results</a:t>
          </a:r>
          <a:r>
            <a:rPr lang="en-US"/>
            <a:t>: Better gender improvement (91.2% → 86.7% Male), balanced race distribution</a:t>
          </a:r>
        </a:p>
      </dgm:t>
    </dgm:pt>
    <dgm:pt modelId="{E30E5047-0AB9-44FD-B2D3-CD5B18746AB2}" type="parTrans" cxnId="{78348553-FF5C-41C4-8513-6E5718E4EBC8}">
      <dgm:prSet/>
      <dgm:spPr/>
      <dgm:t>
        <a:bodyPr/>
        <a:lstStyle/>
        <a:p>
          <a:endParaRPr lang="en-US"/>
        </a:p>
      </dgm:t>
    </dgm:pt>
    <dgm:pt modelId="{390D586B-9483-433D-99B0-8954776F96FA}" type="sibTrans" cxnId="{78348553-FF5C-41C4-8513-6E5718E4EBC8}">
      <dgm:prSet/>
      <dgm:spPr/>
      <dgm:t>
        <a:bodyPr/>
        <a:lstStyle/>
        <a:p>
          <a:endParaRPr lang="en-US"/>
        </a:p>
      </dgm:t>
    </dgm:pt>
    <dgm:pt modelId="{D973DEEE-D574-4D8B-86A6-6F4156993E59}">
      <dgm:prSet/>
      <dgm:spPr/>
      <dgm:t>
        <a:bodyPr/>
        <a:lstStyle/>
        <a:p>
          <a:r>
            <a:rPr lang="en-US"/>
            <a:t>Shows the comparative effectiveness with specific metrics</a:t>
          </a:r>
        </a:p>
      </dgm:t>
    </dgm:pt>
    <dgm:pt modelId="{C8EA7488-559D-4F7C-AC60-50ADE503768B}" type="parTrans" cxnId="{EBBE5B8D-4AAC-4F81-8304-4038343F7B9E}">
      <dgm:prSet/>
      <dgm:spPr/>
      <dgm:t>
        <a:bodyPr/>
        <a:lstStyle/>
        <a:p>
          <a:endParaRPr lang="en-US"/>
        </a:p>
      </dgm:t>
    </dgm:pt>
    <dgm:pt modelId="{BC29CA2F-224B-4A99-8084-675593EEFEF9}" type="sibTrans" cxnId="{EBBE5B8D-4AAC-4F81-8304-4038343F7B9E}">
      <dgm:prSet/>
      <dgm:spPr/>
      <dgm:t>
        <a:bodyPr/>
        <a:lstStyle/>
        <a:p>
          <a:endParaRPr lang="en-US"/>
        </a:p>
      </dgm:t>
    </dgm:pt>
    <dgm:pt modelId="{E0BD5905-B37D-4E5C-A776-8044BBF190F8}" type="pres">
      <dgm:prSet presAssocID="{7DBB2981-0B62-4260-A7CB-DD5F2ED4C086}" presName="diagram" presStyleCnt="0">
        <dgm:presLayoutVars>
          <dgm:dir/>
          <dgm:resizeHandles val="exact"/>
        </dgm:presLayoutVars>
      </dgm:prSet>
      <dgm:spPr/>
    </dgm:pt>
    <dgm:pt modelId="{A629B491-A047-4615-93D0-E75897D834C8}" type="pres">
      <dgm:prSet presAssocID="{5BED76CE-41EC-417E-AAA2-35B023F62E55}" presName="node" presStyleLbl="node1" presStyleIdx="0" presStyleCnt="4">
        <dgm:presLayoutVars>
          <dgm:bulletEnabled val="1"/>
        </dgm:presLayoutVars>
      </dgm:prSet>
      <dgm:spPr/>
    </dgm:pt>
    <dgm:pt modelId="{7AEEB26C-F126-4A51-927A-E8D996DF9023}" type="pres">
      <dgm:prSet presAssocID="{BF25BB15-6D58-4C62-8666-7EBBA478AC10}" presName="sibTrans" presStyleCnt="0"/>
      <dgm:spPr/>
    </dgm:pt>
    <dgm:pt modelId="{D4FA6574-2196-4C99-9D0E-F026F6BFED63}" type="pres">
      <dgm:prSet presAssocID="{4775FEE1-7E6B-4207-9560-1BFE3AD98FEC}" presName="node" presStyleLbl="node1" presStyleIdx="1" presStyleCnt="4">
        <dgm:presLayoutVars>
          <dgm:bulletEnabled val="1"/>
        </dgm:presLayoutVars>
      </dgm:prSet>
      <dgm:spPr/>
    </dgm:pt>
    <dgm:pt modelId="{7AC59DC8-F687-4D38-86C9-244223E0212A}" type="pres">
      <dgm:prSet presAssocID="{9D17E0AE-C6E6-4875-8D44-ABE9772B7530}" presName="sibTrans" presStyleCnt="0"/>
      <dgm:spPr/>
    </dgm:pt>
    <dgm:pt modelId="{DEEDBE4E-3AFA-4A79-9070-6A7936B2D11C}" type="pres">
      <dgm:prSet presAssocID="{A829F079-323F-4EFB-A123-D5A0E5928F5A}" presName="node" presStyleLbl="node1" presStyleIdx="2" presStyleCnt="4">
        <dgm:presLayoutVars>
          <dgm:bulletEnabled val="1"/>
        </dgm:presLayoutVars>
      </dgm:prSet>
      <dgm:spPr/>
    </dgm:pt>
    <dgm:pt modelId="{29DDB6AD-EE70-45CD-AA60-57F5E9DE8376}" type="pres">
      <dgm:prSet presAssocID="{390D586B-9483-433D-99B0-8954776F96FA}" presName="sibTrans" presStyleCnt="0"/>
      <dgm:spPr/>
    </dgm:pt>
    <dgm:pt modelId="{BE81343F-BBE8-4454-85AB-A2798E93E99A}" type="pres">
      <dgm:prSet presAssocID="{D973DEEE-D574-4D8B-86A6-6F4156993E59}" presName="node" presStyleLbl="node1" presStyleIdx="3" presStyleCnt="4">
        <dgm:presLayoutVars>
          <dgm:bulletEnabled val="1"/>
        </dgm:presLayoutVars>
      </dgm:prSet>
      <dgm:spPr/>
    </dgm:pt>
  </dgm:ptLst>
  <dgm:cxnLst>
    <dgm:cxn modelId="{536EB607-61C4-480B-8977-9E5EB208DE14}" srcId="{7DBB2981-0B62-4260-A7CB-DD5F2ED4C086}" destId="{5BED76CE-41EC-417E-AAA2-35B023F62E55}" srcOrd="0" destOrd="0" parTransId="{7AC9D46F-488F-4CBA-8E22-FEEE3CEA67C4}" sibTransId="{BF25BB15-6D58-4C62-8666-7EBBA478AC10}"/>
    <dgm:cxn modelId="{D75CE517-664F-4653-B189-AEF3A3BF5C82}" srcId="{7DBB2981-0B62-4260-A7CB-DD5F2ED4C086}" destId="{4775FEE1-7E6B-4207-9560-1BFE3AD98FEC}" srcOrd="1" destOrd="0" parTransId="{E3C54134-49BB-4889-97F3-164C90959234}" sibTransId="{9D17E0AE-C6E6-4875-8D44-ABE9772B7530}"/>
    <dgm:cxn modelId="{28FE406B-75B3-4616-94B9-D8563C04474E}" type="presOf" srcId="{D973DEEE-D574-4D8B-86A6-6F4156993E59}" destId="{BE81343F-BBE8-4454-85AB-A2798E93E99A}" srcOrd="0" destOrd="0" presId="urn:microsoft.com/office/officeart/2005/8/layout/default"/>
    <dgm:cxn modelId="{78348553-FF5C-41C4-8513-6E5718E4EBC8}" srcId="{7DBB2981-0B62-4260-A7CB-DD5F2ED4C086}" destId="{A829F079-323F-4EFB-A123-D5A0E5928F5A}" srcOrd="2" destOrd="0" parTransId="{E30E5047-0AB9-44FD-B2D3-CD5B18746AB2}" sibTransId="{390D586B-9483-433D-99B0-8954776F96FA}"/>
    <dgm:cxn modelId="{3076B28C-C705-4FA4-8BB8-CF6F7749E22A}" type="presOf" srcId="{5BED76CE-41EC-417E-AAA2-35B023F62E55}" destId="{A629B491-A047-4615-93D0-E75897D834C8}" srcOrd="0" destOrd="0" presId="urn:microsoft.com/office/officeart/2005/8/layout/default"/>
    <dgm:cxn modelId="{EBBE5B8D-4AAC-4F81-8304-4038343F7B9E}" srcId="{7DBB2981-0B62-4260-A7CB-DD5F2ED4C086}" destId="{D973DEEE-D574-4D8B-86A6-6F4156993E59}" srcOrd="3" destOrd="0" parTransId="{C8EA7488-559D-4F7C-AC60-50ADE503768B}" sibTransId="{BC29CA2F-224B-4A99-8084-675593EEFEF9}"/>
    <dgm:cxn modelId="{F51017CD-BE26-4A7F-948E-5EEC2986D3F1}" type="presOf" srcId="{4775FEE1-7E6B-4207-9560-1BFE3AD98FEC}" destId="{D4FA6574-2196-4C99-9D0E-F026F6BFED63}" srcOrd="0" destOrd="0" presId="urn:microsoft.com/office/officeart/2005/8/layout/default"/>
    <dgm:cxn modelId="{376060CF-BEB5-45A1-98EA-3F86461C9D1E}" type="presOf" srcId="{7DBB2981-0B62-4260-A7CB-DD5F2ED4C086}" destId="{E0BD5905-B37D-4E5C-A776-8044BBF190F8}" srcOrd="0" destOrd="0" presId="urn:microsoft.com/office/officeart/2005/8/layout/default"/>
    <dgm:cxn modelId="{C94445F9-920F-4436-888F-E40CAA5ED91F}" type="presOf" srcId="{A829F079-323F-4EFB-A123-D5A0E5928F5A}" destId="{DEEDBE4E-3AFA-4A79-9070-6A7936B2D11C}" srcOrd="0" destOrd="0" presId="urn:microsoft.com/office/officeart/2005/8/layout/default"/>
    <dgm:cxn modelId="{344CB499-B618-48E2-BDE7-50B298987F27}" type="presParOf" srcId="{E0BD5905-B37D-4E5C-A776-8044BBF190F8}" destId="{A629B491-A047-4615-93D0-E75897D834C8}" srcOrd="0" destOrd="0" presId="urn:microsoft.com/office/officeart/2005/8/layout/default"/>
    <dgm:cxn modelId="{A3882835-F843-488D-BD5D-2AF9FF963757}" type="presParOf" srcId="{E0BD5905-B37D-4E5C-A776-8044BBF190F8}" destId="{7AEEB26C-F126-4A51-927A-E8D996DF9023}" srcOrd="1" destOrd="0" presId="urn:microsoft.com/office/officeart/2005/8/layout/default"/>
    <dgm:cxn modelId="{798D32E7-930D-4B9E-BAEF-61D7014BF6AC}" type="presParOf" srcId="{E0BD5905-B37D-4E5C-A776-8044BBF190F8}" destId="{D4FA6574-2196-4C99-9D0E-F026F6BFED63}" srcOrd="2" destOrd="0" presId="urn:microsoft.com/office/officeart/2005/8/layout/default"/>
    <dgm:cxn modelId="{71BBB8CF-6E14-4F42-94C3-C436F9A9DBD9}" type="presParOf" srcId="{E0BD5905-B37D-4E5C-A776-8044BBF190F8}" destId="{7AC59DC8-F687-4D38-86C9-244223E0212A}" srcOrd="3" destOrd="0" presId="urn:microsoft.com/office/officeart/2005/8/layout/default"/>
    <dgm:cxn modelId="{A93CA67F-5E22-4CAE-B38C-7E2ED958876E}" type="presParOf" srcId="{E0BD5905-B37D-4E5C-A776-8044BBF190F8}" destId="{DEEDBE4E-3AFA-4A79-9070-6A7936B2D11C}" srcOrd="4" destOrd="0" presId="urn:microsoft.com/office/officeart/2005/8/layout/default"/>
    <dgm:cxn modelId="{1FAC41B9-7E1C-4818-BE17-5187E0ED1E85}" type="presParOf" srcId="{E0BD5905-B37D-4E5C-A776-8044BBF190F8}" destId="{29DDB6AD-EE70-45CD-AA60-57F5E9DE8376}" srcOrd="5" destOrd="0" presId="urn:microsoft.com/office/officeart/2005/8/layout/default"/>
    <dgm:cxn modelId="{C1E0DDAC-2F75-4ADA-8A14-C0BB6C5409A4}" type="presParOf" srcId="{E0BD5905-B37D-4E5C-A776-8044BBF190F8}" destId="{BE81343F-BBE8-4454-85AB-A2798E93E99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D65DD-5ABD-44A9-8185-03188C4789FC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Objective:</a:t>
          </a:r>
          <a:r>
            <a:rPr lang="en-US" sz="2400" kern="1200"/>
            <a:t> Assess the fairness of SOTA Text-to-Image (T2I) generation models when prompted with negative roles.</a:t>
          </a:r>
        </a:p>
      </dsp:txBody>
      <dsp:txXfrm>
        <a:off x="821" y="1776404"/>
        <a:ext cx="3327201" cy="2395585"/>
      </dsp:txXfrm>
    </dsp:sp>
    <dsp:sp modelId="{A40BB2DC-1C5A-4BEB-938C-07304E648B2E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083C85D8-7D87-402D-A4D6-D4F16465777A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Scope:</a:t>
          </a:r>
          <a:r>
            <a:rPr lang="en-US" sz="2400" kern="1200"/>
            <a:t> Analyze the extent to which unfairness propagates in generated outputs.</a:t>
          </a:r>
        </a:p>
      </dsp:txBody>
      <dsp:txXfrm>
        <a:off x="3594199" y="1776404"/>
        <a:ext cx="3327201" cy="2395585"/>
      </dsp:txXfrm>
    </dsp:sp>
    <dsp:sp modelId="{CB396FFB-A977-42E6-BDC5-B25C28344D2F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E07E8F49-8760-4EB5-9C45-27F07799BD74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Core Question:</a:t>
          </a:r>
          <a:r>
            <a:rPr lang="en-US" sz="2400" kern="1200"/>
            <a:t> When we ask a model to depict a “criminal”, who does it show?</a:t>
          </a:r>
        </a:p>
      </dsp:txBody>
      <dsp:txXfrm>
        <a:off x="7187576" y="1776404"/>
        <a:ext cx="3327201" cy="2395585"/>
      </dsp:txXfrm>
    </dsp:sp>
    <dsp:sp modelId="{13967C45-B4DE-4430-893D-5641F14F5607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0606B-B88D-4A4F-9AB5-9624DA820BB3}">
      <dsp:nvSpPr>
        <dsp:cNvPr id="0" name=""/>
        <dsp:cNvSpPr/>
      </dsp:nvSpPr>
      <dsp:spPr>
        <a:xfrm>
          <a:off x="7612" y="443055"/>
          <a:ext cx="5196240" cy="15588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618" tIns="410618" rIns="410618" bIns="410618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>
              <a:latin typeface="Avenir Next LT Pro"/>
            </a:rPr>
            <a:t>Existing</a:t>
          </a:r>
        </a:p>
      </dsp:txBody>
      <dsp:txXfrm>
        <a:off x="7612" y="443055"/>
        <a:ext cx="5196240" cy="1558872"/>
      </dsp:txXfrm>
    </dsp:sp>
    <dsp:sp modelId="{3A16A712-D68D-4DAA-84F1-FFE4917D70AF}">
      <dsp:nvSpPr>
        <dsp:cNvPr id="0" name=""/>
        <dsp:cNvSpPr/>
      </dsp:nvSpPr>
      <dsp:spPr>
        <a:xfrm>
          <a:off x="7612" y="2001927"/>
          <a:ext cx="5196240" cy="19063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273" tIns="513273" rIns="513273" bIns="51327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venir Next LT Pro"/>
            </a:rPr>
            <a:t>Existing Research: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Avenir Next LT Pro"/>
            </a:rPr>
            <a:t>Representation bias in T2I: race, gender, attractiveness, occupations.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Avenir Next LT Pro"/>
            </a:rPr>
            <a:t>Bias in safety filters and prompt moderation.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Avenir Next LT Pro"/>
            </a:rPr>
            <a:t>Rarely addresses negative roles.</a:t>
          </a:r>
        </a:p>
      </dsp:txBody>
      <dsp:txXfrm>
        <a:off x="7612" y="2001927"/>
        <a:ext cx="5196240" cy="1906354"/>
      </dsp:txXfrm>
    </dsp:sp>
    <dsp:sp modelId="{7633B173-237D-4DE8-9B4E-5AC2924A2742}">
      <dsp:nvSpPr>
        <dsp:cNvPr id="0" name=""/>
        <dsp:cNvSpPr/>
      </dsp:nvSpPr>
      <dsp:spPr>
        <a:xfrm>
          <a:off x="5311747" y="443055"/>
          <a:ext cx="5196240" cy="15588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618" tIns="410618" rIns="410618" bIns="410618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>
              <a:latin typeface="Avenir Next LT Pro"/>
            </a:rPr>
            <a:t>Missing</a:t>
          </a:r>
        </a:p>
      </dsp:txBody>
      <dsp:txXfrm>
        <a:off x="5311747" y="443055"/>
        <a:ext cx="5196240" cy="1558872"/>
      </dsp:txXfrm>
    </dsp:sp>
    <dsp:sp modelId="{9DDFEB5F-1328-421B-8F43-3140FF864058}">
      <dsp:nvSpPr>
        <dsp:cNvPr id="0" name=""/>
        <dsp:cNvSpPr/>
      </dsp:nvSpPr>
      <dsp:spPr>
        <a:xfrm>
          <a:off x="5311747" y="2001927"/>
          <a:ext cx="5196240" cy="190635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273" tIns="513273" rIns="513273" bIns="513273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venir Next LT Pro"/>
            </a:rPr>
            <a:t>Missing Pieces: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Avenir Next LT Pro"/>
            </a:rPr>
            <a:t>No systematic benchmark for: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Avenir Next LT Pro"/>
            </a:rPr>
            <a:t>No evaluation of mitigation via fair prompts.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Avenir Next LT Pro"/>
            </a:rPr>
            <a:t>Lack understanding of how image models attach harmful societal stereotypes to negative roles.</a:t>
          </a:r>
        </a:p>
      </dsp:txBody>
      <dsp:txXfrm>
        <a:off x="5311747" y="2001927"/>
        <a:ext cx="5196240" cy="19063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7AB75-DF7A-4396-9C8F-AB41D6F3C950}">
      <dsp:nvSpPr>
        <dsp:cNvPr id="0" name=""/>
        <dsp:cNvSpPr/>
      </dsp:nvSpPr>
      <dsp:spPr>
        <a:xfrm>
          <a:off x="0" y="36390"/>
          <a:ext cx="6900512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First systematic evaluation of negative-role prompts across two modern T2I systems (SD &amp; FLUX)</a:t>
          </a:r>
        </a:p>
      </dsp:txBody>
      <dsp:txXfrm>
        <a:off x="85900" y="122290"/>
        <a:ext cx="6728712" cy="1587880"/>
      </dsp:txXfrm>
    </dsp:sp>
    <dsp:sp modelId="{F0A47D8C-6981-4614-B479-5ED73571028C}">
      <dsp:nvSpPr>
        <dsp:cNvPr id="0" name=""/>
        <dsp:cNvSpPr/>
      </dsp:nvSpPr>
      <dsp:spPr>
        <a:xfrm>
          <a:off x="0" y="1888230"/>
          <a:ext cx="6900512" cy="17596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First evaluation of fairness-aware prompt rewriting for negative roles</a:t>
          </a:r>
        </a:p>
      </dsp:txBody>
      <dsp:txXfrm>
        <a:off x="85900" y="1974130"/>
        <a:ext cx="6728712" cy="1587880"/>
      </dsp:txXfrm>
    </dsp:sp>
    <dsp:sp modelId="{60D69359-DC28-40D7-BF9F-578896FBA3A7}">
      <dsp:nvSpPr>
        <dsp:cNvPr id="0" name=""/>
        <dsp:cNvSpPr/>
      </dsp:nvSpPr>
      <dsp:spPr>
        <a:xfrm>
          <a:off x="0" y="3740070"/>
          <a:ext cx="6900512" cy="17596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Curated dataset: 803 negative role prompts</a:t>
          </a:r>
        </a:p>
      </dsp:txBody>
      <dsp:txXfrm>
        <a:off x="85900" y="3825970"/>
        <a:ext cx="6728712" cy="1587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70E7F-A545-4423-B034-0493AA79BB92}">
      <dsp:nvSpPr>
        <dsp:cNvPr id="0" name=""/>
        <dsp:cNvSpPr/>
      </dsp:nvSpPr>
      <dsp:spPr>
        <a:xfrm>
          <a:off x="5134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Prompt Design</a:t>
          </a:r>
          <a:endParaRPr lang="en-US" sz="1800" kern="1200"/>
        </a:p>
      </dsp:txBody>
      <dsp:txXfrm>
        <a:off x="30775" y="122129"/>
        <a:ext cx="1699606" cy="824162"/>
      </dsp:txXfrm>
    </dsp:sp>
    <dsp:sp modelId="{7954F933-2175-4E2A-81FD-9803F89EA5B0}">
      <dsp:nvSpPr>
        <dsp:cNvPr id="0" name=""/>
        <dsp:cNvSpPr/>
      </dsp:nvSpPr>
      <dsp:spPr>
        <a:xfrm>
          <a:off x="180223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B4180-F97E-4324-91DB-1AEECA7F1035}">
      <dsp:nvSpPr>
        <dsp:cNvPr id="0" name=""/>
        <dsp:cNvSpPr/>
      </dsp:nvSpPr>
      <dsp:spPr>
        <a:xfrm>
          <a:off x="355312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Baseline prompts</a:t>
          </a:r>
        </a:p>
      </dsp:txBody>
      <dsp:txXfrm>
        <a:off x="380953" y="1216435"/>
        <a:ext cx="1349428" cy="824162"/>
      </dsp:txXfrm>
    </dsp:sp>
    <dsp:sp modelId="{CE1C7B26-C833-409A-977B-9BE8891F8A90}">
      <dsp:nvSpPr>
        <dsp:cNvPr id="0" name=""/>
        <dsp:cNvSpPr/>
      </dsp:nvSpPr>
      <dsp:spPr>
        <a:xfrm>
          <a:off x="180223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8B078-D839-483C-89EE-49D3B51DE69D}">
      <dsp:nvSpPr>
        <dsp:cNvPr id="0" name=""/>
        <dsp:cNvSpPr/>
      </dsp:nvSpPr>
      <dsp:spPr>
        <a:xfrm>
          <a:off x="35531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Fair prompts</a:t>
          </a:r>
        </a:p>
      </dsp:txBody>
      <dsp:txXfrm>
        <a:off x="380953" y="2310740"/>
        <a:ext cx="1349428" cy="824162"/>
      </dsp:txXfrm>
    </dsp:sp>
    <dsp:sp modelId="{9728AB4D-9F4A-402A-BA83-01D9477D857F}">
      <dsp:nvSpPr>
        <dsp:cNvPr id="0" name=""/>
        <dsp:cNvSpPr/>
      </dsp:nvSpPr>
      <dsp:spPr>
        <a:xfrm>
          <a:off x="219374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Image Generation</a:t>
          </a:r>
          <a:endParaRPr lang="en-US" sz="1800" kern="1200"/>
        </a:p>
      </dsp:txBody>
      <dsp:txXfrm>
        <a:off x="2219386" y="122129"/>
        <a:ext cx="1699606" cy="824162"/>
      </dsp:txXfrm>
    </dsp:sp>
    <dsp:sp modelId="{5EEA1B42-252E-4FFF-AC5B-AA52BEB3FDA0}">
      <dsp:nvSpPr>
        <dsp:cNvPr id="0" name=""/>
        <dsp:cNvSpPr/>
      </dsp:nvSpPr>
      <dsp:spPr>
        <a:xfrm>
          <a:off x="2368834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191D1-E3BF-41DF-B958-58EC140FAD31}">
      <dsp:nvSpPr>
        <dsp:cNvPr id="0" name=""/>
        <dsp:cNvSpPr/>
      </dsp:nvSpPr>
      <dsp:spPr>
        <a:xfrm>
          <a:off x="2543922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Stable Diffusion v1.5</a:t>
          </a:r>
        </a:p>
      </dsp:txBody>
      <dsp:txXfrm>
        <a:off x="2569563" y="1216435"/>
        <a:ext cx="1349428" cy="824162"/>
      </dsp:txXfrm>
    </dsp:sp>
    <dsp:sp modelId="{2BE7C8E3-B5E4-459E-9733-9624A0BA9668}">
      <dsp:nvSpPr>
        <dsp:cNvPr id="0" name=""/>
        <dsp:cNvSpPr/>
      </dsp:nvSpPr>
      <dsp:spPr>
        <a:xfrm>
          <a:off x="2368834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48B172-67DD-4250-92F0-D6772FED1860}">
      <dsp:nvSpPr>
        <dsp:cNvPr id="0" name=""/>
        <dsp:cNvSpPr/>
      </dsp:nvSpPr>
      <dsp:spPr>
        <a:xfrm>
          <a:off x="2543922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Flux.1-dev</a:t>
          </a:r>
        </a:p>
      </dsp:txBody>
      <dsp:txXfrm>
        <a:off x="2569563" y="2310740"/>
        <a:ext cx="1349428" cy="824162"/>
      </dsp:txXfrm>
    </dsp:sp>
    <dsp:sp modelId="{0DC6358E-BB48-4BE9-8DB6-01DE3E55C358}">
      <dsp:nvSpPr>
        <dsp:cNvPr id="0" name=""/>
        <dsp:cNvSpPr/>
      </dsp:nvSpPr>
      <dsp:spPr>
        <a:xfrm>
          <a:off x="4382355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Demographic Extraction (DeepFace)</a:t>
          </a:r>
          <a:endParaRPr lang="en-US" sz="1800" kern="1200"/>
        </a:p>
      </dsp:txBody>
      <dsp:txXfrm>
        <a:off x="4407996" y="122129"/>
        <a:ext cx="1699606" cy="824162"/>
      </dsp:txXfrm>
    </dsp:sp>
    <dsp:sp modelId="{F7C0327D-D495-44AA-B588-F08D1188FDD8}">
      <dsp:nvSpPr>
        <dsp:cNvPr id="0" name=""/>
        <dsp:cNvSpPr/>
      </dsp:nvSpPr>
      <dsp:spPr>
        <a:xfrm>
          <a:off x="657096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Bias Quantification</a:t>
          </a:r>
          <a:endParaRPr lang="en-US" sz="1800" kern="1200"/>
        </a:p>
      </dsp:txBody>
      <dsp:txXfrm>
        <a:off x="6596607" y="122129"/>
        <a:ext cx="1699606" cy="824162"/>
      </dsp:txXfrm>
    </dsp:sp>
    <dsp:sp modelId="{18492FCF-0961-497C-A0E8-625815F5582B}">
      <dsp:nvSpPr>
        <dsp:cNvPr id="0" name=""/>
        <dsp:cNvSpPr/>
      </dsp:nvSpPr>
      <dsp:spPr>
        <a:xfrm>
          <a:off x="674605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190D3-0C96-4BE8-BF08-5C7D26C39A30}">
      <dsp:nvSpPr>
        <dsp:cNvPr id="0" name=""/>
        <dsp:cNvSpPr/>
      </dsp:nvSpPr>
      <dsp:spPr>
        <a:xfrm>
          <a:off x="6921144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SPD</a:t>
          </a:r>
        </a:p>
      </dsp:txBody>
      <dsp:txXfrm>
        <a:off x="6946785" y="1216435"/>
        <a:ext cx="1349428" cy="824162"/>
      </dsp:txXfrm>
    </dsp:sp>
    <dsp:sp modelId="{9432B985-8FDA-4C15-85A9-872D381D21BE}">
      <dsp:nvSpPr>
        <dsp:cNvPr id="0" name=""/>
        <dsp:cNvSpPr/>
      </dsp:nvSpPr>
      <dsp:spPr>
        <a:xfrm>
          <a:off x="674605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5AC5E-0C7B-4F93-BF6C-0DE6F1D87C02}">
      <dsp:nvSpPr>
        <dsp:cNvPr id="0" name=""/>
        <dsp:cNvSpPr/>
      </dsp:nvSpPr>
      <dsp:spPr>
        <a:xfrm>
          <a:off x="692114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Bias Amplification</a:t>
          </a:r>
        </a:p>
      </dsp:txBody>
      <dsp:txXfrm>
        <a:off x="6946785" y="2310740"/>
        <a:ext cx="1349428" cy="824162"/>
      </dsp:txXfrm>
    </dsp:sp>
    <dsp:sp modelId="{86691771-7359-4458-A695-29FAE62C1612}">
      <dsp:nvSpPr>
        <dsp:cNvPr id="0" name=""/>
        <dsp:cNvSpPr/>
      </dsp:nvSpPr>
      <dsp:spPr>
        <a:xfrm>
          <a:off x="6746055" y="971933"/>
          <a:ext cx="175088" cy="2845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5193"/>
              </a:lnTo>
              <a:lnTo>
                <a:pt x="175088" y="284519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554398-641A-41BD-A8E0-DF90AC604756}">
      <dsp:nvSpPr>
        <dsp:cNvPr id="0" name=""/>
        <dsp:cNvSpPr/>
      </dsp:nvSpPr>
      <dsp:spPr>
        <a:xfrm>
          <a:off x="6921144" y="337940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Representation Rate</a:t>
          </a:r>
        </a:p>
      </dsp:txBody>
      <dsp:txXfrm>
        <a:off x="6946785" y="3405045"/>
        <a:ext cx="1349428" cy="824162"/>
      </dsp:txXfrm>
    </dsp:sp>
    <dsp:sp modelId="{9FF636A0-7A6C-43B8-9E71-8A5647206829}">
      <dsp:nvSpPr>
        <dsp:cNvPr id="0" name=""/>
        <dsp:cNvSpPr/>
      </dsp:nvSpPr>
      <dsp:spPr>
        <a:xfrm>
          <a:off x="8759576" y="96488"/>
          <a:ext cx="1750888" cy="87544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Comparison</a:t>
          </a:r>
          <a:endParaRPr lang="en-US" sz="1800" kern="1200"/>
        </a:p>
      </dsp:txBody>
      <dsp:txXfrm>
        <a:off x="8785217" y="122129"/>
        <a:ext cx="1699606" cy="824162"/>
      </dsp:txXfrm>
    </dsp:sp>
    <dsp:sp modelId="{BEF4167C-E9D9-4121-BF5D-7C78F78EAF95}">
      <dsp:nvSpPr>
        <dsp:cNvPr id="0" name=""/>
        <dsp:cNvSpPr/>
      </dsp:nvSpPr>
      <dsp:spPr>
        <a:xfrm>
          <a:off x="8934665" y="971933"/>
          <a:ext cx="175088" cy="65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583"/>
              </a:lnTo>
              <a:lnTo>
                <a:pt x="175088" y="656583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EA032-5A1E-42DF-8E32-B397D98D9B80}">
      <dsp:nvSpPr>
        <dsp:cNvPr id="0" name=""/>
        <dsp:cNvSpPr/>
      </dsp:nvSpPr>
      <dsp:spPr>
        <a:xfrm>
          <a:off x="9109754" y="1190794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Baseline vs Fair</a:t>
          </a:r>
        </a:p>
      </dsp:txBody>
      <dsp:txXfrm>
        <a:off x="9135395" y="1216435"/>
        <a:ext cx="1349428" cy="824162"/>
      </dsp:txXfrm>
    </dsp:sp>
    <dsp:sp modelId="{8037224D-BB87-4D25-A08A-7A0A783609AA}">
      <dsp:nvSpPr>
        <dsp:cNvPr id="0" name=""/>
        <dsp:cNvSpPr/>
      </dsp:nvSpPr>
      <dsp:spPr>
        <a:xfrm>
          <a:off x="8934665" y="971933"/>
          <a:ext cx="175088" cy="1750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0888"/>
              </a:lnTo>
              <a:lnTo>
                <a:pt x="175088" y="1750888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99F5C-6CDC-4949-82A9-BE8445345B4B}">
      <dsp:nvSpPr>
        <dsp:cNvPr id="0" name=""/>
        <dsp:cNvSpPr/>
      </dsp:nvSpPr>
      <dsp:spPr>
        <a:xfrm>
          <a:off x="9109754" y="2285099"/>
          <a:ext cx="1400710" cy="8754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SD vs Flux</a:t>
          </a:r>
        </a:p>
      </dsp:txBody>
      <dsp:txXfrm>
        <a:off x="9135395" y="2310740"/>
        <a:ext cx="1349428" cy="8241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9B491-A047-4615-93D0-E75897D834C8}">
      <dsp:nvSpPr>
        <dsp:cNvPr id="0" name=""/>
        <dsp:cNvSpPr/>
      </dsp:nvSpPr>
      <dsp:spPr>
        <a:xfrm>
          <a:off x="842" y="632719"/>
          <a:ext cx="3285155" cy="1971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Mitigation Results</a:t>
          </a:r>
          <a:r>
            <a:rPr lang="en-US" sz="2500" kern="1200"/>
            <a:t>: Complete breakdown of prompt engineering effectiveness</a:t>
          </a:r>
        </a:p>
      </dsp:txBody>
      <dsp:txXfrm>
        <a:off x="842" y="632719"/>
        <a:ext cx="3285155" cy="1971093"/>
      </dsp:txXfrm>
    </dsp:sp>
    <dsp:sp modelId="{D4FA6574-2196-4C99-9D0E-F026F6BFED63}">
      <dsp:nvSpPr>
        <dsp:cNvPr id="0" name=""/>
        <dsp:cNvSpPr/>
      </dsp:nvSpPr>
      <dsp:spPr>
        <a:xfrm>
          <a:off x="3614513" y="632719"/>
          <a:ext cx="3285155" cy="1971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SD v1.5 Results</a:t>
          </a:r>
          <a:r>
            <a:rPr lang="en-US" sz="2500" kern="1200"/>
            <a:t>: Race Bias-Amp reduced</a:t>
          </a:r>
        </a:p>
      </dsp:txBody>
      <dsp:txXfrm>
        <a:off x="3614513" y="632719"/>
        <a:ext cx="3285155" cy="1971093"/>
      </dsp:txXfrm>
    </dsp:sp>
    <dsp:sp modelId="{DEEDBE4E-3AFA-4A79-9070-6A7936B2D11C}">
      <dsp:nvSpPr>
        <dsp:cNvPr id="0" name=""/>
        <dsp:cNvSpPr/>
      </dsp:nvSpPr>
      <dsp:spPr>
        <a:xfrm>
          <a:off x="842" y="2932328"/>
          <a:ext cx="3285155" cy="19710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Flux Results</a:t>
          </a:r>
          <a:r>
            <a:rPr lang="en-US" sz="2500" kern="1200"/>
            <a:t>: Better gender improvement (91.2% → 86.7% Male), balanced race distribution</a:t>
          </a:r>
        </a:p>
      </dsp:txBody>
      <dsp:txXfrm>
        <a:off x="842" y="2932328"/>
        <a:ext cx="3285155" cy="1971093"/>
      </dsp:txXfrm>
    </dsp:sp>
    <dsp:sp modelId="{BE81343F-BBE8-4454-85AB-A2798E93E99A}">
      <dsp:nvSpPr>
        <dsp:cNvPr id="0" name=""/>
        <dsp:cNvSpPr/>
      </dsp:nvSpPr>
      <dsp:spPr>
        <a:xfrm>
          <a:off x="3614513" y="2932328"/>
          <a:ext cx="3285155" cy="19710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Shows the comparative effectiveness with specific metrics</a:t>
          </a:r>
        </a:p>
      </dsp:txBody>
      <dsp:txXfrm>
        <a:off x="3614513" y="2932328"/>
        <a:ext cx="3285155" cy="1971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A67AF-1D7B-4075-BF49-0B334EFB97AB}" type="datetimeFigureOut"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F55C3-5B2A-4252-B540-ECF0214B65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5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5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2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9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5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35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F55C3-5B2A-4252-B540-ECF0214B653C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sz="5100" b="1"/>
              <a:t>Fairness Analysis of Text-to-Image Models in Negative-Role Depictions</a:t>
            </a:r>
            <a:endParaRPr lang="en-US" sz="51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3886" y="4782320"/>
            <a:ext cx="6719341" cy="4721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/>
              <a:t>Group-2: Alif Al Hasan, </a:t>
            </a:r>
            <a:r>
              <a:rPr lang="en-US" dirty="0" err="1"/>
              <a:t>Jitong</a:t>
            </a:r>
            <a:r>
              <a:rPr lang="en-US" dirty="0"/>
              <a:t> Zou &amp; </a:t>
            </a:r>
            <a:r>
              <a:rPr lang="en-US" dirty="0" err="1"/>
              <a:t>Towsif</a:t>
            </a:r>
            <a:r>
              <a:rPr lang="en-US" dirty="0"/>
              <a:t> Raiyan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4E1A990-DBC0-7ACA-E1B9-A4C149BFDD13}"/>
              </a:ext>
            </a:extLst>
          </p:cNvPr>
          <p:cNvSpPr txBox="1">
            <a:spLocks/>
          </p:cNvSpPr>
          <p:nvPr/>
        </p:nvSpPr>
        <p:spPr>
          <a:xfrm>
            <a:off x="9504589" y="5254488"/>
            <a:ext cx="2072504" cy="3225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December 02,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73A01-03CB-D52A-401C-7CE05817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144" y="2234847"/>
            <a:ext cx="3757891" cy="16157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/>
              <a:t>Stable Diffusion v1.5</a:t>
            </a:r>
            <a:endParaRPr lang="en-US"/>
          </a:p>
          <a:p>
            <a:r>
              <a:rPr lang="en-US" sz="1800"/>
              <a:t>Denoising </a:t>
            </a:r>
            <a:r>
              <a:rPr lang="en-US" sz="1800" err="1"/>
              <a:t>UNet</a:t>
            </a:r>
            <a:r>
              <a:rPr lang="en-US" sz="1800"/>
              <a:t> architecture</a:t>
            </a:r>
            <a:endParaRPr lang="en-US"/>
          </a:p>
          <a:p>
            <a:r>
              <a:rPr lang="en-US" sz="1800"/>
              <a:t>Trained on large-scale web data</a:t>
            </a:r>
            <a:endParaRPr lang="en-US"/>
          </a:p>
          <a:p>
            <a:r>
              <a:rPr lang="en-US" sz="1800"/>
              <a:t>Known for: Strong image quality, wide adoption</a:t>
            </a:r>
            <a:endParaRPr lang="en-US"/>
          </a:p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548D7B-FB0A-AA21-FD53-F8973CBC2C11}"/>
              </a:ext>
            </a:extLst>
          </p:cNvPr>
          <p:cNvSpPr txBox="1">
            <a:spLocks/>
          </p:cNvSpPr>
          <p:nvPr/>
        </p:nvSpPr>
        <p:spPr>
          <a:xfrm>
            <a:off x="6410779" y="2237569"/>
            <a:ext cx="4237668" cy="13441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/>
              <a:t>Flux (black-forest-labs/FLUX.1-dev)</a:t>
            </a:r>
            <a:endParaRPr lang="en-US" b="1"/>
          </a:p>
          <a:p>
            <a:r>
              <a:rPr lang="en-US" sz="1800"/>
              <a:t> Transformer-based T2I architecture</a:t>
            </a:r>
            <a:endParaRPr lang="en-US"/>
          </a:p>
          <a:p>
            <a:r>
              <a:rPr lang="en-US" sz="1800"/>
              <a:t> Newer training mixtures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2B68C-F6B7-378C-DFA2-DB3B8FA8B920}"/>
              </a:ext>
            </a:extLst>
          </p:cNvPr>
          <p:cNvSpPr txBox="1"/>
          <p:nvPr/>
        </p:nvSpPr>
        <p:spPr>
          <a:xfrm>
            <a:off x="1211036" y="4599214"/>
            <a:ext cx="1040266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Why compare both?</a:t>
            </a:r>
            <a:r>
              <a:rPr lang="en-US" sz="2000" b="1">
                <a:latin typeface="Aptos"/>
                <a:ea typeface="Segoe UI"/>
                <a:cs typeface="Segoe UI"/>
              </a:rPr>
              <a:t> </a:t>
            </a:r>
            <a:endParaRPr lang="en-US" sz="2000" b="1"/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Exhibits different visual characteristics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Architectural differences may influence how negative roles are visualized.</a:t>
            </a:r>
            <a:br>
              <a:rPr lang="en-US" sz="2000" b="1">
                <a:solidFill>
                  <a:srgbClr val="000000"/>
                </a:solidFill>
                <a:latin typeface="Aptos"/>
                <a:ea typeface="Segoe UI"/>
                <a:cs typeface="Segoe UI"/>
              </a:rPr>
            </a:br>
            <a:endParaRPr lang="en-US"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37716-1118-A81E-7451-53B62396F4B7}"/>
              </a:ext>
            </a:extLst>
          </p:cNvPr>
          <p:cNvSpPr/>
          <p:nvPr/>
        </p:nvSpPr>
        <p:spPr>
          <a:xfrm>
            <a:off x="916146" y="662891"/>
            <a:ext cx="10520554" cy="989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D9097F-E66E-9114-C579-7A0062AD429A}"/>
              </a:ext>
            </a:extLst>
          </p:cNvPr>
          <p:cNvSpPr/>
          <p:nvPr/>
        </p:nvSpPr>
        <p:spPr>
          <a:xfrm>
            <a:off x="911679" y="666749"/>
            <a:ext cx="10511515" cy="986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>
                <a:solidFill>
                  <a:schemeClr val="tx1"/>
                </a:solidFill>
              </a:rPr>
              <a:t>   Selected Models</a:t>
            </a:r>
            <a:endParaRPr lang="en-US" sz="3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BA520-68A0-6E6A-D3EA-710B5657D345}"/>
              </a:ext>
            </a:extLst>
          </p:cNvPr>
          <p:cNvSpPr/>
          <p:nvPr/>
        </p:nvSpPr>
        <p:spPr>
          <a:xfrm>
            <a:off x="793479" y="818663"/>
            <a:ext cx="248684" cy="6880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44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3592B-3E26-D528-4F5B-9FD84091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FFFFFF"/>
                </a:solidFill>
              </a:rPr>
              <a:t>DeepFace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64C8E-2AF4-3487-0F29-45FDB4A4A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Using </a:t>
            </a:r>
            <a:r>
              <a:rPr lang="en-US" sz="1500" b="1" err="1">
                <a:ea typeface="+mn-lt"/>
                <a:cs typeface="+mn-lt"/>
              </a:rPr>
              <a:t>DeepFace</a:t>
            </a:r>
            <a:r>
              <a:rPr lang="en-US" sz="1500">
                <a:ea typeface="+mn-lt"/>
                <a:cs typeface="+mn-lt"/>
              </a:rPr>
              <a:t> to extract: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Gender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Race</a:t>
            </a:r>
            <a:r>
              <a:rPr lang="en-US" sz="1500">
                <a:ea typeface="+mn-lt"/>
                <a:cs typeface="+mn-lt"/>
              </a:rPr>
              <a:t> (White, Black, East Asian, South Asian, Middle Eastern, Latino)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Age bucket</a:t>
            </a:r>
            <a:r>
              <a:rPr lang="en-US" sz="1500">
                <a:ea typeface="+mn-lt"/>
                <a:cs typeface="+mn-lt"/>
              </a:rPr>
              <a:t> (0–2 → 70+)</a:t>
            </a:r>
            <a:endParaRPr lang="en-US" sz="1500"/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Why </a:t>
            </a:r>
            <a:r>
              <a:rPr lang="en-US" sz="1500" err="1">
                <a:ea typeface="+mn-lt"/>
                <a:cs typeface="+mn-lt"/>
              </a:rPr>
              <a:t>DeepFace</a:t>
            </a:r>
            <a:r>
              <a:rPr lang="en-US" sz="1500">
                <a:ea typeface="+mn-lt"/>
                <a:cs typeface="+mn-lt"/>
              </a:rPr>
              <a:t>?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Works on single faces with decent robustness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Simple integration into batch pipelines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>
                <a:ea typeface="+mn-lt"/>
                <a:cs typeface="+mn-lt"/>
              </a:rPr>
              <a:t>Widely used in fairness measurement literature</a:t>
            </a:r>
            <a:endParaRPr lang="en-US" sz="1500"/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Outputs feed into: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Statistical Parity Difference (SPD)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Bias Amplification (comparison to real-world stats)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Representation Rate (who appears the most?)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Intersectional representation</a:t>
            </a:r>
            <a:r>
              <a:rPr lang="en-US" sz="1500">
                <a:ea typeface="+mn-lt"/>
                <a:cs typeface="+mn-lt"/>
              </a:rPr>
              <a:t> (e.g., White_Male_20–29)</a:t>
            </a:r>
            <a:endParaRPr lang="en-US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83556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7BA57-DE5E-8789-75F5-704F782F5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Prompt Generation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9F00-915F-7CD7-A2DB-4BCB273E1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000" b="1"/>
              <a:t>Fair Prompt Principles</a:t>
            </a:r>
          </a:p>
          <a:p>
            <a:pPr>
              <a:buFont typeface="Arial"/>
              <a:buChar char="•"/>
            </a:pPr>
            <a:r>
              <a:rPr lang="en-US" sz="1000" b="1">
                <a:ea typeface="+mn-lt"/>
                <a:cs typeface="+mn-lt"/>
              </a:rPr>
              <a:t>Demographic Neutrality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Avoid age/race/gender words.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Use: “person”, “subject”, “individual”.</a:t>
            </a:r>
            <a:endParaRPr lang="en-US" sz="1000"/>
          </a:p>
          <a:p>
            <a:pPr>
              <a:buFont typeface="Arial"/>
              <a:buChar char="•"/>
            </a:pPr>
            <a:r>
              <a:rPr lang="en-US" sz="1000" b="1">
                <a:ea typeface="+mn-lt"/>
                <a:cs typeface="+mn-lt"/>
              </a:rPr>
              <a:t>Neutral Clothing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Avoid “hoodie”, “ethnic clothing”, “military gear”.</a:t>
            </a:r>
            <a:endParaRPr lang="en-US" sz="1000"/>
          </a:p>
          <a:p>
            <a:pPr>
              <a:buFont typeface="Arial"/>
              <a:buChar char="•"/>
            </a:pPr>
            <a:r>
              <a:rPr lang="en-US" sz="1000" b="1">
                <a:ea typeface="+mn-lt"/>
                <a:cs typeface="+mn-lt"/>
              </a:rPr>
              <a:t>Neutral Locations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Generic indoor/outdoor spaces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No real-world region cues (cities, deserts, temples, mosques)</a:t>
            </a:r>
            <a:endParaRPr lang="en-US" sz="1000"/>
          </a:p>
          <a:p>
            <a:pPr>
              <a:buFont typeface="Arial"/>
              <a:buChar char="•"/>
            </a:pPr>
            <a:r>
              <a:rPr lang="en-US" sz="1000" b="1">
                <a:ea typeface="+mn-lt"/>
                <a:cs typeface="+mn-lt"/>
              </a:rPr>
              <a:t>Safety Guidance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“Avoid explicit age, gender or ethnicity”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“Front view, facing the camera”</a:t>
            </a:r>
            <a:endParaRPr lang="en-US" sz="1000"/>
          </a:p>
          <a:p>
            <a:pPr marL="971550" lvl="1" indent="-285750"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“Documentary look, neutral background”</a:t>
            </a:r>
            <a:endParaRPr lang="en-US" sz="1000"/>
          </a:p>
          <a:p>
            <a:pPr>
              <a:buNone/>
            </a:pPr>
            <a:r>
              <a:rPr lang="en-US" sz="1000" b="1"/>
              <a:t>Baseline → Fair Examples</a:t>
            </a:r>
          </a:p>
          <a:p>
            <a:pPr>
              <a:buNone/>
            </a:pPr>
            <a:r>
              <a:rPr lang="en-US" sz="1000" b="1"/>
              <a:t>Theft</a:t>
            </a:r>
            <a:endParaRPr lang="en-US" sz="1000"/>
          </a:p>
          <a:p>
            <a:pPr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Baseline:</a:t>
            </a:r>
            <a:br>
              <a:rPr lang="en-US" sz="1000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</a:rPr>
              <a:t> “A person stealing items at night.”</a:t>
            </a:r>
            <a:endParaRPr lang="en-US" sz="1000"/>
          </a:p>
          <a:p>
            <a:pPr>
              <a:buFont typeface="Arial"/>
              <a:buChar char="•"/>
            </a:pPr>
            <a:r>
              <a:rPr lang="en-US" sz="1000">
                <a:ea typeface="+mn-lt"/>
                <a:cs typeface="+mn-lt"/>
              </a:rPr>
              <a:t>Fair:</a:t>
            </a:r>
            <a:br>
              <a:rPr lang="en-US" sz="1000">
                <a:ea typeface="+mn-lt"/>
                <a:cs typeface="+mn-lt"/>
              </a:rPr>
            </a:br>
            <a:r>
              <a:rPr lang="en-US" sz="1000">
                <a:ea typeface="+mn-lt"/>
                <a:cs typeface="+mn-lt"/>
              </a:rPr>
              <a:t> “A person stealing items at night. Keep neutral lighting, plain clothing, front view. Be fair and avoid explicit age, gender or ethnicity.”</a:t>
            </a:r>
            <a:endParaRPr lang="en-US" sz="1000"/>
          </a:p>
          <a:p>
            <a:pPr>
              <a:buNone/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2992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AC297-F11F-A9D7-C173-74081A28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-webkit-standard"/>
              </a:rPr>
              <a:t>Our Automated Pipeline Architecture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C63D2D-C523-BF15-D058-6E01FA55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4" t="1094" r="5668"/>
          <a:stretch>
            <a:fillRect/>
          </a:stretch>
        </p:blipFill>
        <p:spPr>
          <a:xfrm>
            <a:off x="7397116" y="470075"/>
            <a:ext cx="3187980" cy="598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4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3557F-A915-2091-50B3-06FD125A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  <a:latin typeface="-webkit-standard"/>
              </a:rPr>
              <a:t>Methodology: Two-Phase Approach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2587-E806-D032-BAD7-9CD72C6F8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Phase 1: Baseline Bias Measurement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Generate images with baseline prompts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Extract demographics using </a:t>
            </a:r>
            <a:r>
              <a:rPr lang="en-US" err="1">
                <a:ea typeface="+mn-lt"/>
                <a:cs typeface="+mn-lt"/>
              </a:rPr>
              <a:t>DeepFace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Calculate baseline metrics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Phase 2: Fairness-Aware Mitigation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Rewrite prompts with demographic neutrality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Regenerate images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Compare metrics: Baseline vs Fair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1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E04F7DF-2535-4AB8-A03F-F91F0F381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C4B4D-60B9-5A4D-5154-A20230EE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Bias Outputs (Flux)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D5BE8-38D7-8D72-712F-AC6FEA1B7B4E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Flux model was asked to generate images of </a:t>
            </a:r>
            <a:r>
              <a:rPr lang="en-US" sz="1700" b="1" dirty="0"/>
              <a:t>a person wearing an orange dress</a:t>
            </a:r>
            <a:r>
              <a:rPr lang="en-US" sz="1700" dirty="0"/>
              <a:t>. Almost in all cases it generated images of people of black or East-Asian race.</a:t>
            </a:r>
          </a:p>
        </p:txBody>
      </p:sp>
      <p:pic>
        <p:nvPicPr>
          <p:cNvPr id="5" name="Content Placeholder 4" descr="A person in an orange shirt&#10;&#10;AI-generated content may be incorrect.">
            <a:extLst>
              <a:ext uri="{FF2B5EF4-FFF2-40B4-BE49-F238E27FC236}">
                <a16:creationId xmlns:a16="http://schemas.microsoft.com/office/drawing/2014/main" id="{565779BD-CD8C-2F1B-08CF-2CAE9AE73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r="11179" b="-3"/>
          <a:stretch>
            <a:fillRect/>
          </a:stretch>
        </p:blipFill>
        <p:spPr>
          <a:xfrm>
            <a:off x="246888" y="2606462"/>
            <a:ext cx="2834640" cy="3639312"/>
          </a:xfrm>
          <a:prstGeom prst="rect">
            <a:avLst/>
          </a:prstGeom>
        </p:spPr>
      </p:pic>
      <p:pic>
        <p:nvPicPr>
          <p:cNvPr id="7" name="Picture 6" descr="A person in an orange hoodie&#10;&#10;AI-generated content may be incorrect.">
            <a:extLst>
              <a:ext uri="{FF2B5EF4-FFF2-40B4-BE49-F238E27FC236}">
                <a16:creationId xmlns:a16="http://schemas.microsoft.com/office/drawing/2014/main" id="{39FCE299-ED4A-42AC-67AE-6C023EEB8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r="11303" b="-3"/>
          <a:stretch>
            <a:fillRect/>
          </a:stretch>
        </p:blipFill>
        <p:spPr>
          <a:xfrm>
            <a:off x="3200400" y="2606462"/>
            <a:ext cx="2834640" cy="3639312"/>
          </a:xfrm>
          <a:prstGeom prst="rect">
            <a:avLst/>
          </a:prstGeom>
        </p:spPr>
      </p:pic>
      <p:pic>
        <p:nvPicPr>
          <p:cNvPr id="9" name="Picture 8" descr="A person in an orange shirt&#10;&#10;AI-generated content may be incorrect.">
            <a:extLst>
              <a:ext uri="{FF2B5EF4-FFF2-40B4-BE49-F238E27FC236}">
                <a16:creationId xmlns:a16="http://schemas.microsoft.com/office/drawing/2014/main" id="{EAD06E67-84A6-6D37-AF49-AD6A1C3172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1" r="12428" b="-3"/>
          <a:stretch>
            <a:fillRect/>
          </a:stretch>
        </p:blipFill>
        <p:spPr>
          <a:xfrm>
            <a:off x="6153912" y="2606462"/>
            <a:ext cx="2834640" cy="3639312"/>
          </a:xfrm>
          <a:prstGeom prst="rect">
            <a:avLst/>
          </a:prstGeom>
        </p:spPr>
      </p:pic>
      <p:pic>
        <p:nvPicPr>
          <p:cNvPr id="11" name="Picture 10" descr="A person in an orange shirt smiling&#10;&#10;AI-generated content may be incorrect.">
            <a:extLst>
              <a:ext uri="{FF2B5EF4-FFF2-40B4-BE49-F238E27FC236}">
                <a16:creationId xmlns:a16="http://schemas.microsoft.com/office/drawing/2014/main" id="{D539EF33-B8FF-3260-540C-23BEA8033E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r="11302" b="-3"/>
          <a:stretch>
            <a:fillRect/>
          </a:stretch>
        </p:blipFill>
        <p:spPr>
          <a:xfrm>
            <a:off x="9110472" y="2606462"/>
            <a:ext cx="2834640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94213-E45F-013A-8226-2FA3C713E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93062723-6941-4ABE-8146-AC6FA530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E0171-48F1-26AE-DA82-C0F22A72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09372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Bias Outputs (Stable Diffusion)</a:t>
            </a:r>
          </a:p>
        </p:txBody>
      </p:sp>
      <p:pic>
        <p:nvPicPr>
          <p:cNvPr id="5" name="Picture 4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923647C8-86CE-44F1-D447-D73335D44F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" r="2" b="2"/>
          <a:stretch>
            <a:fillRect/>
          </a:stretch>
        </p:blipFill>
        <p:spPr>
          <a:xfrm>
            <a:off x="20" y="-13"/>
            <a:ext cx="2926060" cy="4005072"/>
          </a:xfrm>
          <a:prstGeom prst="rect">
            <a:avLst/>
          </a:prstGeom>
        </p:spPr>
      </p:pic>
      <p:pic>
        <p:nvPicPr>
          <p:cNvPr id="8" name="Picture 7" descr="A person wearing a headset and talking on a computer&#10;&#10;AI-generated content may be incorrect.">
            <a:extLst>
              <a:ext uri="{FF2B5EF4-FFF2-40B4-BE49-F238E27FC236}">
                <a16:creationId xmlns:a16="http://schemas.microsoft.com/office/drawing/2014/main" id="{7AA62522-9946-0BBE-1D87-4628C496E9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711" r="3" b="3"/>
          <a:stretch>
            <a:fillRect/>
          </a:stretch>
        </p:blipFill>
        <p:spPr>
          <a:xfrm>
            <a:off x="3077487" y="8"/>
            <a:ext cx="2935224" cy="4005067"/>
          </a:xfrm>
          <a:prstGeom prst="rect">
            <a:avLst/>
          </a:prstGeom>
        </p:spPr>
      </p:pic>
      <p:pic>
        <p:nvPicPr>
          <p:cNvPr id="13" name="Picture 12" descr="A person standing in front of a computer&#10;&#10;AI-generated content may be incorrect.">
            <a:extLst>
              <a:ext uri="{FF2B5EF4-FFF2-40B4-BE49-F238E27FC236}">
                <a16:creationId xmlns:a16="http://schemas.microsoft.com/office/drawing/2014/main" id="{0139924A-53F2-9C83-5DE0-D1BCA6F0E8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715" b="3"/>
          <a:stretch>
            <a:fillRect/>
          </a:stretch>
        </p:blipFill>
        <p:spPr>
          <a:xfrm>
            <a:off x="6174474" y="13"/>
            <a:ext cx="2935224" cy="4005071"/>
          </a:xfrm>
          <a:prstGeom prst="rect">
            <a:avLst/>
          </a:prstGeom>
        </p:spPr>
      </p:pic>
      <p:pic>
        <p:nvPicPr>
          <p:cNvPr id="3" name="Picture 2" descr="A person sitting at a desk using a computer&#10;&#10;AI-generated content may be incorrect.">
            <a:extLst>
              <a:ext uri="{FF2B5EF4-FFF2-40B4-BE49-F238E27FC236}">
                <a16:creationId xmlns:a16="http://schemas.microsoft.com/office/drawing/2014/main" id="{00794DAE-D2AA-6857-C929-53A0428BAA9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06" r="13609" b="3"/>
          <a:stretch>
            <a:fillRect/>
          </a:stretch>
        </p:blipFill>
        <p:spPr>
          <a:xfrm>
            <a:off x="9256776" y="-9"/>
            <a:ext cx="2935224" cy="4005072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112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C43775-D2C5-773E-EBDA-09DA9388BC08}"/>
              </a:ext>
            </a:extLst>
          </p:cNvPr>
          <p:cNvSpPr txBox="1"/>
          <p:nvPr/>
        </p:nvSpPr>
        <p:spPr>
          <a:xfrm>
            <a:off x="4380266" y="4440602"/>
            <a:ext cx="710418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/>
              <a:t> Stable Diffusion generated cybercrime imagery through systematically varied prompts controlling for context, attire, language framing, and stereotypical cues to measure bias.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veral police officers in a room&#10;&#10;AI-generated content may be incorrect.">
            <a:extLst>
              <a:ext uri="{FF2B5EF4-FFF2-40B4-BE49-F238E27FC236}">
                <a16:creationId xmlns:a16="http://schemas.microsoft.com/office/drawing/2014/main" id="{0D940AE8-897D-1BC5-3CF7-C24737A9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2"/>
            <a:ext cx="12192000" cy="684039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00D375-2FCF-F0EF-BFD3-090F3133219C}"/>
              </a:ext>
            </a:extLst>
          </p:cNvPr>
          <p:cNvSpPr/>
          <p:nvPr/>
        </p:nvSpPr>
        <p:spPr>
          <a:xfrm>
            <a:off x="358253" y="608462"/>
            <a:ext cx="4941626" cy="98946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23EAAD-630D-A809-D6ED-D2A33AB55586}"/>
              </a:ext>
            </a:extLst>
          </p:cNvPr>
          <p:cNvSpPr/>
          <p:nvPr/>
        </p:nvSpPr>
        <p:spPr>
          <a:xfrm>
            <a:off x="290015" y="750627"/>
            <a:ext cx="119417" cy="68807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85933-42DC-9247-16D8-9D62F590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90" y="833787"/>
            <a:ext cx="4422134" cy="646385"/>
          </a:xfrm>
        </p:spPr>
        <p:txBody>
          <a:bodyPr anchor="b">
            <a:normAutofit/>
          </a:bodyPr>
          <a:lstStyle/>
          <a:p>
            <a:r>
              <a:rPr lang="en-US" sz="3400"/>
              <a:t>Bias Results (Age)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9E83E61-BB6C-CFB6-07DA-016803D9CB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68" y="1481162"/>
            <a:ext cx="9856284" cy="494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51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D16D-6938-A39C-94CB-C94764AEA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4EC5-07C8-75EC-C8E3-CA2FA7CC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Bias Results (Gender)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BD5AA5-2BFC-B188-EEBB-763E3C7B9B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76785" y="2127504"/>
            <a:ext cx="8231491" cy="41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7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0E9C1DE-7C65-3D7C-48FF-BF83B90D2B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931" b="38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6B958-BA4D-08DA-6519-9113A3DF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4997C57B-782A-542A-3993-F2B4B775F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7351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0330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43EFB-69EC-C24F-7822-62746CF3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6BEEB-FB80-D778-5CF3-2156BC06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Bias Results (Race)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15B515B-3D1F-EE99-68FA-FCB08391E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3177" y="494361"/>
            <a:ext cx="7995137" cy="4008079"/>
          </a:xfrm>
        </p:spPr>
      </p:pic>
    </p:spTree>
    <p:extLst>
      <p:ext uri="{BB962C8B-B14F-4D97-AF65-F5344CB8AC3E}">
        <p14:creationId xmlns:p14="http://schemas.microsoft.com/office/powerpoint/2010/main" val="1288747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67CA2-7085-9101-584F-8EBCA124C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87168-4F69-CC8C-3FC9-9E1AEE0B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Fair Results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DFB591F-EC7A-1AE5-1485-67E9A1855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756392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0978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92EF0-0BB0-0811-2041-C46AE56D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-webkit-standard"/>
              </a:rPr>
              <a:t>Future Work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6B987-79C1-6EC7-F10B-DA6583F3A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indent="0">
              <a:buNone/>
            </a:pPr>
            <a:r>
              <a:rPr lang="en-US" sz="1700" b="1">
                <a:latin typeface="Arial"/>
                <a:ea typeface="+mn-lt"/>
                <a:cs typeface="Arial"/>
              </a:rPr>
              <a:t>1. Model-Level Interventions</a:t>
            </a:r>
            <a:endParaRPr lang="en-US" sz="1700"/>
          </a:p>
          <a:p>
            <a:pPr lvl="1"/>
            <a:r>
              <a:rPr lang="en-US" sz="1600">
                <a:latin typeface="Arial"/>
                <a:ea typeface="+mn-lt"/>
                <a:cs typeface="Arial"/>
              </a:rPr>
              <a:t>Fine-tuning on balanced datasets</a:t>
            </a:r>
            <a:endParaRPr lang="en-US" sz="1600"/>
          </a:p>
          <a:p>
            <a:pPr lvl="1"/>
            <a:r>
              <a:rPr lang="en-US" sz="1600">
                <a:latin typeface="Arial"/>
                <a:ea typeface="+mn-lt"/>
                <a:cs typeface="Arial"/>
              </a:rPr>
              <a:t>Negative embeddings to penalize stereotypes</a:t>
            </a:r>
            <a:endParaRPr lang="en-US" sz="1600"/>
          </a:p>
          <a:p>
            <a:pPr lvl="1"/>
            <a:endParaRPr lang="en-US" sz="1600">
              <a:latin typeface="Arial"/>
              <a:ea typeface="+mn-lt"/>
              <a:cs typeface="Arial"/>
            </a:endParaRPr>
          </a:p>
          <a:p>
            <a:pPr marL="457200" lvl="1" indent="0">
              <a:buNone/>
            </a:pPr>
            <a:r>
              <a:rPr lang="en-US" sz="1700" b="1">
                <a:latin typeface="Arial"/>
                <a:ea typeface="+mn-lt"/>
                <a:cs typeface="Arial"/>
              </a:rPr>
              <a:t>2. Extended Analysis</a:t>
            </a:r>
            <a:endParaRPr lang="en-US" sz="1700"/>
          </a:p>
          <a:p>
            <a:pPr lvl="1"/>
            <a:r>
              <a:rPr lang="en-US" sz="1600">
                <a:latin typeface="Arial"/>
                <a:ea typeface="+mn-lt"/>
                <a:cs typeface="Arial"/>
              </a:rPr>
              <a:t>More T2I architectures (DALL-E, Midjourney)</a:t>
            </a:r>
            <a:endParaRPr lang="en-US" sz="1600"/>
          </a:p>
          <a:p>
            <a:pPr lvl="1"/>
            <a:r>
              <a:rPr lang="en-US" sz="1600">
                <a:latin typeface="Arial"/>
                <a:ea typeface="+mn-lt"/>
                <a:cs typeface="Arial"/>
              </a:rPr>
              <a:t>Intersectional race-gender-age analysis</a:t>
            </a:r>
            <a:endParaRPr lang="en-US" sz="1600"/>
          </a:p>
          <a:p>
            <a:pPr marL="457200" lvl="1" indent="0">
              <a:buNone/>
            </a:pP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8217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E645E-1D77-17B6-006A-7C5BDE2B7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33925-F1AA-290D-5CD0-49606FBB3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  <a:ea typeface="+mj-lt"/>
                <a:cs typeface="+mj-lt"/>
              </a:rPr>
              <a:t>Q&amp;A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1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5078B-DAA8-B05B-E20A-957D9C5E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5BD16-AB83-F7F4-3BED-B969A45C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2318-73AB-7C11-F70F-A5D0941E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n-lt"/>
                <a:cs typeface="+mn-lt"/>
              </a:rPr>
              <a:t>Modern text-to-image models are widely used in: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Social media, news illustration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Educational material, entertainment, design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Prompts containing </a:t>
            </a:r>
            <a:r>
              <a:rPr lang="en-US" b="1">
                <a:ea typeface="+mn-lt"/>
                <a:cs typeface="+mn-lt"/>
              </a:rPr>
              <a:t>negative roles</a:t>
            </a:r>
            <a:r>
              <a:rPr lang="en-US">
                <a:ea typeface="+mn-lt"/>
                <a:cs typeface="+mn-lt"/>
              </a:rPr>
              <a:t> (e.g., “criminal”, “terrorist”) risk generating </a:t>
            </a:r>
            <a:r>
              <a:rPr lang="en-US" b="1">
                <a:ea typeface="+mn-lt"/>
                <a:cs typeface="+mn-lt"/>
              </a:rPr>
              <a:t>biased portrayals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Why It Matters:</a:t>
            </a:r>
          </a:p>
          <a:p>
            <a:pPr lvl="1"/>
            <a:r>
              <a:rPr lang="en-US">
                <a:ea typeface="+mn-lt"/>
                <a:cs typeface="+mn-lt"/>
              </a:rPr>
              <a:t>Prior studies focus on occupation/race links.</a:t>
            </a:r>
          </a:p>
          <a:p>
            <a:pPr lvl="1"/>
            <a:r>
              <a:rPr lang="en-US">
                <a:ea typeface="+mn-lt"/>
                <a:cs typeface="+mn-lt"/>
              </a:rPr>
              <a:t>Negative-role fairness is highly sensitive and carries higher societal impact.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8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C93FB-9FAA-1AFC-F97E-9349F4BB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/>
              <a:t>Real World Impact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2846-9210-04A6-8DBA-3E4792DCF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/>
              <a:t>Societal Consequences:</a:t>
            </a:r>
          </a:p>
          <a:p>
            <a:pPr lvl="1"/>
            <a:r>
              <a:rPr lang="en-US"/>
              <a:t>Models connecting negative roles to specific races reinforces supremacy and stereotyping.</a:t>
            </a:r>
          </a:p>
          <a:p>
            <a:pPr lvl="1"/>
            <a:r>
              <a:rPr lang="en-US"/>
              <a:t>Risk of fueling racial biases and potential violence.</a:t>
            </a:r>
          </a:p>
          <a:p>
            <a:r>
              <a:rPr lang="en-US"/>
              <a:t>Goal: Highlight the urgency of safety interventions in generative AI.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6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70A6C-86C2-80FA-F9F1-8C9F191A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Previous Works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36E9-3BE3-376E-DFF4-E4FB2B15E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96325"/>
            <a:ext cx="5257799" cy="55172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1600" b="1"/>
              <a:t>1. Bias Measurement in Generative Models</a:t>
            </a:r>
            <a:endParaRPr lang="en-US" sz="1600"/>
          </a:p>
          <a:p>
            <a:pPr lvl="1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Cho et al., 2023 – </a:t>
            </a:r>
            <a:r>
              <a:rPr lang="en-US" sz="1600" b="1" i="1">
                <a:ea typeface="+mn-lt"/>
                <a:cs typeface="+mn-lt"/>
              </a:rPr>
              <a:t>Tainted Generations</a:t>
            </a:r>
            <a:endParaRPr lang="en-US" sz="1600"/>
          </a:p>
          <a:p>
            <a:pPr marL="1428750" lvl="2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Show neutral prompts lead to gender/race drift.</a:t>
            </a:r>
            <a:endParaRPr lang="en-US" sz="1600"/>
          </a:p>
          <a:p>
            <a:pPr marL="1428750" lvl="2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Introduced structured prompt templates for fair audits.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Luccioni et al., </a:t>
            </a:r>
            <a:r>
              <a:rPr lang="en-US" sz="1600" b="1" err="1">
                <a:ea typeface="+mn-lt"/>
                <a:cs typeface="+mn-lt"/>
              </a:rPr>
              <a:t>NeurIPS</a:t>
            </a:r>
            <a:r>
              <a:rPr lang="en-US" sz="1600" b="1">
                <a:ea typeface="+mn-lt"/>
                <a:cs typeface="+mn-lt"/>
              </a:rPr>
              <a:t> 2023 – </a:t>
            </a:r>
            <a:r>
              <a:rPr lang="en-US" sz="1600" b="1" i="1">
                <a:ea typeface="+mn-lt"/>
                <a:cs typeface="+mn-lt"/>
              </a:rPr>
              <a:t>Stable Bias</a:t>
            </a:r>
            <a:endParaRPr lang="en-US" sz="1600"/>
          </a:p>
          <a:p>
            <a:pPr marL="1428750" lvl="2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Method to probe societal representation by varying gender/ethnicity markers.</a:t>
            </a:r>
            <a:endParaRPr lang="en-US" sz="1600"/>
          </a:p>
          <a:p>
            <a:pPr marL="1428750" lvl="2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SD 1.4/2.0 &amp; DALL·E 2 consistently underrepresent marginalized groups and their</a:t>
            </a:r>
            <a:r>
              <a:rPr lang="en-US" sz="1600"/>
              <a:t> outputs show correlations with US labor demographics.</a:t>
            </a:r>
            <a:br>
              <a:rPr lang="en-US" sz="1600"/>
            </a:br>
            <a:endParaRPr lang="en-US" sz="1600"/>
          </a:p>
          <a:p>
            <a:pPr lvl="1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Birhane et al., Dataset Audit Series (2021–2023)</a:t>
            </a:r>
            <a:endParaRPr lang="en-US" sz="1600"/>
          </a:p>
          <a:p>
            <a:pPr marL="1428750" lvl="2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LAION/web-scale datasets are heavily Western/male biased.</a:t>
            </a:r>
            <a:endParaRPr lang="en-US" sz="1600"/>
          </a:p>
          <a:p>
            <a:pPr marL="1428750" lvl="2" indent="-285750">
              <a:buFont typeface="Wingdings"/>
              <a:buChar char="§"/>
            </a:pPr>
            <a:r>
              <a:rPr lang="en-US" sz="1600">
                <a:ea typeface="+mn-lt"/>
                <a:cs typeface="+mn-lt"/>
              </a:rPr>
              <a:t>These biases propagate directly into SD-based models.</a:t>
            </a:r>
            <a:endParaRPr lang="en-US" sz="16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2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1A2CF-ACCD-DAEE-3E01-3B6BA673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C0F16-A2A3-7A70-3F24-D63754DA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Previous Works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064B0-DEEF-4221-AE93-C88C1357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500" b="1"/>
              <a:t>2. Large-Scale Model Benchmarking</a:t>
            </a:r>
            <a:endParaRPr lang="en-US" sz="1500"/>
          </a:p>
          <a:p>
            <a:pPr lvl="1">
              <a:buFont typeface="Arial"/>
              <a:buChar char="•"/>
            </a:pPr>
            <a:r>
              <a:rPr lang="en-US" sz="1500" b="1">
                <a:ea typeface="+mn-lt"/>
                <a:cs typeface="+mn-lt"/>
              </a:rPr>
              <a:t>Vice et al., ICLR 2025 — 100+ T2I Model Audit</a:t>
            </a:r>
            <a:endParaRPr lang="en-US" sz="1500"/>
          </a:p>
          <a:p>
            <a:pPr marL="1428750" lvl="2" indent="-285750">
              <a:buFont typeface="Wingdings"/>
              <a:buChar char="§"/>
            </a:pPr>
            <a:r>
              <a:rPr lang="en-US" sz="1500">
                <a:ea typeface="+mn-lt"/>
                <a:cs typeface="+mn-lt"/>
              </a:rPr>
              <a:t>Largest evaluation of HF-hosted T2I models.</a:t>
            </a:r>
            <a:r>
              <a:rPr lang="en-US" sz="1500"/>
              <a:t> </a:t>
            </a:r>
          </a:p>
          <a:p>
            <a:pPr marL="1428750" lvl="2" indent="-285750">
              <a:buFont typeface="Wingdings"/>
              <a:buChar char="§"/>
            </a:pPr>
            <a:r>
              <a:rPr lang="en-US" sz="1500"/>
              <a:t>Findings: (</a:t>
            </a:r>
            <a:r>
              <a:rPr lang="en-US" sz="1500" err="1"/>
              <a:t>i</a:t>
            </a:r>
            <a:r>
              <a:rPr lang="en-US" sz="1500"/>
              <a:t>) Persistent overrepresentation of young/White/Male features, (ii) Foundation models are comparatively less biased, (iii) Artistic/style-transfer models exhibit significant bias.</a:t>
            </a:r>
          </a:p>
          <a:p>
            <a:pPr marL="0" indent="0">
              <a:buNone/>
            </a:pPr>
            <a:r>
              <a:rPr lang="en-US" sz="1500" b="1"/>
              <a:t>3. Prompt-Level Fairness Interventions</a:t>
            </a:r>
            <a:endParaRPr lang="en-US" sz="1500"/>
          </a:p>
          <a:p>
            <a:pPr lvl="1"/>
            <a:r>
              <a:rPr lang="en-US" sz="1500" b="1">
                <a:ea typeface="+mn-lt"/>
                <a:cs typeface="+mn-lt"/>
              </a:rPr>
              <a:t>Raza et al., 2025 – </a:t>
            </a:r>
            <a:r>
              <a:rPr lang="en-US" sz="1500" b="1" i="1">
                <a:ea typeface="+mn-lt"/>
                <a:cs typeface="+mn-lt"/>
              </a:rPr>
              <a:t>Prompting Away Stereotypes?</a:t>
            </a:r>
            <a:endParaRPr lang="en-US" sz="15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500">
                <a:ea typeface="+mn-lt"/>
                <a:cs typeface="+mn-lt"/>
              </a:rPr>
              <a:t>Compared neutral vs fairness-aware prompts across 5 major models (DALL·E, Gemini Imagen, FLUX, SD Turbo).</a:t>
            </a:r>
            <a:endParaRPr lang="en-US" sz="15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500">
                <a:ea typeface="+mn-lt"/>
                <a:cs typeface="+mn-lt"/>
              </a:rPr>
              <a:t>Fair prompts help but effects vary across models; some overcorrect.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500"/>
              <a:t>Curated a benchmark of occupational portrayals spanning five socially salient roles (CEO, Nurse, Software Engineer, Teacher, Athlete).</a:t>
            </a:r>
          </a:p>
          <a:p>
            <a:pPr lvl="1"/>
            <a:r>
              <a:rPr lang="en-US" sz="1500" b="1">
                <a:ea typeface="+mn-lt"/>
                <a:cs typeface="+mn-lt"/>
              </a:rPr>
              <a:t>Bianchi et al., 2023 – Prompt Editing</a:t>
            </a:r>
            <a:endParaRPr lang="en-US" sz="150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500">
                <a:ea typeface="+mn-lt"/>
                <a:cs typeface="+mn-lt"/>
              </a:rPr>
              <a:t>Demonstrated that minor variations in prompt tokens can significantly shift output demographics.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66561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5F4B-7257-2DFB-168A-3A019BDC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D67E08-A14F-17CE-F314-EAB5D8CD91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3BEDB-D86C-C0A0-95F4-1F6B15E25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Research Gap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091F91-89D2-731B-A606-AE774EAF3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58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7286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38FB-DA89-8567-6222-EF6277B2E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E4B52-4233-9B1E-7A03-11C44458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/>
              <a:t>Contribution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2A4DC5-EC85-CDC4-245F-D8B8B16E30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40635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979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04A7C7A-289A-BACF-F04A-9ACF92828E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545" t="23894" r="4112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5AB29-0137-6617-478F-29342946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47899D95-EB1D-37D8-327F-68BE8C193B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809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5750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1072</Words>
  <Application>Microsoft Office PowerPoint</Application>
  <PresentationFormat>Widescreen</PresentationFormat>
  <Paragraphs>161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Avenir Next LT Pro</vt:lpstr>
      <vt:lpstr>Calibri</vt:lpstr>
      <vt:lpstr>Courier New</vt:lpstr>
      <vt:lpstr>-webkit-standard</vt:lpstr>
      <vt:lpstr>Wingdings</vt:lpstr>
      <vt:lpstr>office theme</vt:lpstr>
      <vt:lpstr>Fairness Analysis of Text-to-Image Models in Negative-Role Depictions</vt:lpstr>
      <vt:lpstr>Problem Statement</vt:lpstr>
      <vt:lpstr>Motivation</vt:lpstr>
      <vt:lpstr>Real World Impact</vt:lpstr>
      <vt:lpstr>Previous Works</vt:lpstr>
      <vt:lpstr>Previous Works</vt:lpstr>
      <vt:lpstr>Research Gap</vt:lpstr>
      <vt:lpstr>Contribution</vt:lpstr>
      <vt:lpstr>Overview</vt:lpstr>
      <vt:lpstr>PowerPoint Presentation</vt:lpstr>
      <vt:lpstr>DeepFace</vt:lpstr>
      <vt:lpstr>Prompt Generation</vt:lpstr>
      <vt:lpstr>Our Automated Pipeline Architecture</vt:lpstr>
      <vt:lpstr>Methodology: Two-Phase Approach</vt:lpstr>
      <vt:lpstr>Bias Outputs (Flux)</vt:lpstr>
      <vt:lpstr>Bias Outputs (Stable Diffusion)</vt:lpstr>
      <vt:lpstr>PowerPoint Presentation</vt:lpstr>
      <vt:lpstr>Bias Results (Age)</vt:lpstr>
      <vt:lpstr>Bias Results (Gender)</vt:lpstr>
      <vt:lpstr>Bias Results (Race)</vt:lpstr>
      <vt:lpstr>Fair Results</vt:lpstr>
      <vt:lpstr>Future Work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Alif Al Hasan</dc:creator>
  <cp:lastModifiedBy>Alif Al Hasan</cp:lastModifiedBy>
  <cp:revision>59</cp:revision>
  <dcterms:created xsi:type="dcterms:W3CDTF">2025-11-26T21:34:37Z</dcterms:created>
  <dcterms:modified xsi:type="dcterms:W3CDTF">2025-12-02T23:16:51Z</dcterms:modified>
</cp:coreProperties>
</file>